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0.44105691056910568</c:v>
                </c:pt>
                <c:pt idx="1">
                  <c:v>0.55691056910569103</c:v>
                </c:pt>
                <c:pt idx="2">
                  <c:v>2.0325203252032518E-3</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0.85620915032679734</c:v>
                </c:pt>
                <c:pt idx="1">
                  <c:v>0.1437908496732026</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3.4552845528455292E-2</c:v>
                </c:pt>
                <c:pt idx="1">
                  <c:v>4.6747967479674787E-2</c:v>
                </c:pt>
                <c:pt idx="2">
                  <c:v>0.22764227642276419</c:v>
                </c:pt>
                <c:pt idx="3">
                  <c:v>0.69105691056910568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0.96341463414634143</c:v>
                </c:pt>
                <c:pt idx="1">
                  <c:v>8.130081300813009E-3</c:v>
                </c:pt>
                <c:pt idx="2">
                  <c:v>8.130081300813009E-3</c:v>
                </c:pt>
                <c:pt idx="3">
                  <c:v>0</c:v>
                </c:pt>
                <c:pt idx="4">
                  <c:v>0</c:v>
                </c:pt>
                <c:pt idx="5">
                  <c:v>2.032520325203252E-2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0.30184804928131409</c:v>
                </c:pt>
                <c:pt idx="1">
                  <c:v>4.1067761806981521E-3</c:v>
                </c:pt>
                <c:pt idx="2">
                  <c:v>0.65708418891170428</c:v>
                </c:pt>
                <c:pt idx="3">
                  <c:v>0</c:v>
                </c:pt>
                <c:pt idx="4">
                  <c:v>0</c:v>
                </c:pt>
                <c:pt idx="5">
                  <c:v>2.0533880903490761E-3</c:v>
                </c:pt>
                <c:pt idx="6">
                  <c:v>0</c:v>
                </c:pt>
                <c:pt idx="7">
                  <c:v>2.2587268993839841E-2</c:v>
                </c:pt>
                <c:pt idx="8">
                  <c:v>1.232032854209446E-2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51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6.0353781263783981</c:v>
                </c:pt>
                <c:pt idx="1">
                  <c:v>7.1154418728974296</c:v>
                </c:pt>
                <c:pt idx="2">
                  <c:v>6.5113302652640019</c:v>
                </c:pt>
                <c:pt idx="3" formatCode="General">
                  <c:v>3.5282539775912061</c:v>
                </c:pt>
                <c:pt idx="4">
                  <c:v>6.0437993263177674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7.6374498808406006</c:v>
                </c:pt>
                <c:pt idx="2">
                  <c:v>6.9467437999047208</c:v>
                </c:pt>
                <c:pt idx="3" formatCode="General">
                  <c:v>3.896451143097206</c:v>
                </c:pt>
                <c:pt idx="4">
                  <c:v>6.3422009433082183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8.9589737285477931</c:v>
                </c:pt>
                <c:pt idx="1">
                  <c:v>8.7970783443712666</c:v>
                </c:pt>
                <c:pt idx="2">
                  <c:v>8.4808244836907622</c:v>
                </c:pt>
                <c:pt idx="3">
                  <c:v>6.6459295976314134</c:v>
                </c:pt>
                <c:pt idx="4">
                  <c:v>8.8084026406534814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8.0716997595833799</c:v>
                </c:pt>
                <c:pt idx="1">
                  <c:v>8.3386185474182799</c:v>
                </c:pt>
                <c:pt idx="2">
                  <c:v>8.1241544526414895</c:v>
                </c:pt>
                <c:pt idx="3">
                  <c:v>6.3007860953062638</c:v>
                </c:pt>
                <c:pt idx="4">
                  <c:v>8.4839825749137621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6.8755557652702644</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0.29679015689626009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0.15914336441125343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1.6614340585876217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0.15914336441125432</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0.57083081866099494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0.8434829476755592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6.9998951576493624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0.3838412818218</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0.14196390015421567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1.4820828985155652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0.14196390015421656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0.50920985392721363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0.18880479425716423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7.1154418728974296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0.39763144745790768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0.18617451429042919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1.9436354134364056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0.18617451429043008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0.66778876266300458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0.6204704833059882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6.5113302652640019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7.5796212284014608</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0.26120163066921975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0.12209391125153601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1.2746430443387871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0.12209391125153601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0.43793825505117301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1.6337145865599236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3.5282539775912061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7.1973324024209973E-2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0.22271365136364452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6.2090900875789501E-2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0.64822016189654263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6.2090900875789501E-2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0.15456753434153647</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9.0052716674521207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0.11880775516654651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0.27786254883753525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7.7466001169345766E-2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0.80873401917497389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7.7466001169346654E-2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0.27786254883753436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0.42133080391370115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8.6053124426709591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0.26608837525722873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9.465542330542398E-2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0.98818913808599707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9.4655423305425757E-2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0.33951923145542295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0.33088939641939064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8.6113853389286685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0.39392882390336048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0.13660368600122386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1.4261230261825109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0.13660368600122297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0.48998331913281046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1.7203549636089104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6.5256222302314901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0.17514364704959995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0.23427777447376741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6.5314891939424413E-2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0.68187816942656454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6.5314891939424413E-2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0.23427777447376741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0.32154979783797977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9.2018817135343198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8.241624833083673</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0.20325822635689939</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5.763311107804725E-2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0.60168147130525185</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5.763311107804725E-2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0.20455536916472106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9.3217174960864426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0.50849800091688202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0.16972991519217295</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1.7719561409594409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0.16972991519217295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0.6088036833885031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0.6283697874926748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6.7752438009989691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0.11750080404614405</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0.40843015067729738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0.11386727237020722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1.1887581060901518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0.11386727237020722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0.40843015067729738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0.24512094125166684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8.4808244836907622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0.26060642031805603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0.1000167200634472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1.0441603126613721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0.1000167200634472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0.35874964944230214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0.22463953891682564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8.3342629980028207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0.22750917281983529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0.37432143131268703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0.10435801642608045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1.0894828283816027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0.10435801642608133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0.37432143131268703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0.36407785035043894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8.2960753866393784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8.9118526276706351</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5.8091754797702677E-2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0.22854934640536229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6.3717849022694395E-2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0.66520526883346065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6.3717849022694395E-2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0.22854934640536229</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0.28258772768819895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8.9513522358980957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9.2083312825124608E-2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6.1818418640362083E-2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0.64537548616675977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6.1818418640362083E-2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0.22173628571541748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0.1292464555962809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9.0091050814935176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9.4686866939374781E-2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0.23379273159960334</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6.5179665612543403E-2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0.68046642583342987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6.5179665612543403E-2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0.23379273159960334</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0.18326963129621454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8.7751005656202938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8.6772988226543806</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0.33426646352112677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9.7023104835644247E-2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1.0129073960463399</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9.7023104835644247E-2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0.3480118606719973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0.7022949587500058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7.8409958683056882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0.19693838990238355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0.253955329582638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7.0800847184026239E-2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0.73915076084744058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7.0800847184026239E-2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0.253955329582638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0.18944943720658713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8.9064164492988471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0.11895093346746854</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0.18944150315121888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5.2814874714243842E-2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0.55137976990059556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5.2814874714243842E-2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0.18944150315121888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0.23767428253088241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9.1303370338146745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0.23621656836161353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7.3403540312487081E-2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0.76632250642209954</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7.3403540312487081E-2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0.26329092114022146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0.17714050458861408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8.8314459391983089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8.3516978269790325</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0.29927214849494632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0.30727213898414796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8.5665175020658069E-2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0.89433222642191978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8.5665175020658069E-2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0.30727213898414796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0.59479529030289946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7.8841905456603456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0.17707883517744172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6.0173213828081273E-2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0.62819978224351658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6.0173213828081273E-2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0.21583510589976029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0.3112638863169952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8.8413991025436136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0.2469166012109012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0.27748180845036963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7.7359853596019157E-2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0.80762585362742989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7.7359853596019157E-2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0.27748180845036874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0.49617600884992363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7.3107964286687768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0.2424664734666413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8.3387567960305553E-2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0.87055433309819819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8.3387567960306441E-2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0.29910259759196656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0.31242768070941196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7.6601507261860498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7.6144809843390782E-2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0.22788086391186635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6.3531481101434473E-2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0.66325961427880298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6.3531481101433585E-2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0.22788086391186546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0.52402793340857912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8.3504779208157931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0.11040791768021307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0.20371078099271855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5.6793042691829498E-2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0.59291127699919954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5.6793042691829498E-2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0.20371078099271855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0.43184177395285062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8.8893857240626613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1.4801349169323075E-2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0.13675997902175574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3.8127659661732594E-2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0.39804733656718483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3.8127659661732594E-2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0.13675997902175574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6.6089939472348647E-2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9.5254843409159946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8.1826205981213658</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0.36000826490863069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0.37898131133063107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0.10565715613536941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1.1030456619176476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0.1056571561353703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0.37898131133063018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0.26255297422319579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8.8084026406534814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3.0226970570816292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0.16426288923596566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8.0330512931176195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0.61099470076156148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0.17202915988765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1.7959599281121363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0.17202915988765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0.47432358555218812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8.9589737285477931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0.28078037519352872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0.64321847054445147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0.17932450054820226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1.8721222455752695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0.17932450054820315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0.41176569173969924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8.7970783443712666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1.0343128706288356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0.55785809430526889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0.15552666585178798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1.6236762407321841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0.15552666585178798</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0.55785809430526889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5.263199716289968E-2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7.8522879844066207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0.56149585015525005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0.19302893592946813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2.015194599112478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0.19302893592946813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0.69237486545237115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0.49178322695205168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6.6459295976314134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6.6871840847808466</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0.37054983423656029</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0.60879230972847775</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0.16972674430079326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1.7719230373050463</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0.16972674430079415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0.60879230972847687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0.26887862824832887</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7.3389900431832968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0.11426093398336334</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0.74828950339531897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0.20861751894072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2.1779371855585321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0.20861751894072089</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0.74828950339531808</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0.1515030591347859</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6.0353781263783981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6.997452628433237</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0.19096042064450902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8.8186026943056106E-2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0.92064956146144539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8.8186026943056106E-2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0.31631417458462252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0.56469648039279452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7.0768109976925189</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1.0738228065414388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0.41791342105575602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0.11651113724980622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1.2163596788828199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0.11651113724980533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0.41791342105575602</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0.27993378242760159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8.4226824103523938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0.23633497294460781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0.33419183373081918</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9.3170184650233523E-2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0.97268345805971457</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9.3170184650233523E-2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0.33419183373081918</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0.52171015532272058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5.89675943666722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0.1286242245971172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8.393940286821433E-2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0.87631541094212473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8.393940286821433E-2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0.30108197243686075</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0.59799070654397202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6.7528855943712216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0.10464556871059028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0.11940169576026882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1.246536698046592</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0.11940169576026882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0.42828155602022822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0.64311063420840586</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4.3160853312911351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2.265741122899545E-2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0.47560314403952653</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0.132594600698968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1.3842687466177201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0.13259460069896978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0.47560314403952564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0.67838880958259029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6.1726096782648394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0.26799753780018598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0.13556635259435801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3.7794885537952183E-2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0.39457322211001156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3.7794885537952183E-2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0.13556635259435801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0.2098511857819414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9.0899771223747141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0.2778312713851907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0.11472204164779409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1.1976817756083191</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0.1147220416477932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0.41149611983218648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0.48369183085256395</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7.8277120433669198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1.7574542265549882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0.3909662834238592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0.10899847674900442</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1.1379285732391144</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0.10899847674900531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0.39096628342386008</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0.36203097386349548</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6.0437993263177674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0.7661554251238849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0.43056414042024738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0.12003806322519406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1.2531802837462749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0.12003806322519317</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0.43056414042024826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7.8814209364663768E-2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7.7618332653835713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0.32942242116602394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0.1272945400479113</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1.3289368682775686</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0.12729454004791307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0.45659237364650096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0.99324868422960932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7.9721049409276787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0.22910296158951304</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0.33983774148276424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9.4744221519699856E-2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0.98911617879600389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9.4744221519700744E-2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0.33983774148276336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0.94337130604330888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6.6361713941888558</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9.1980190551115246</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5.1729852184514868E-2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0.21942039105955935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6.1172764525155188E-2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0.63863494916077101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6.1172764525155188E-2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0.21942039105955935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0.15376940300247632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9.1980190551115246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9.3106942134394988</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0.22579317774933827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0.18960274252150811</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5.2859827045169894E-2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0.55184906583316362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5.2859827045169894E-2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0.18960274252150811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0.14329329029359528</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9.3106942134394988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8.3675928519970295</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0.21249895365195215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7.4008145694881122E-2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0.77263450050385529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7.4008145694881122E-2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0.26545957822922794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0.38398483163290642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8.3675928519970295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(83)</c:v>
                </c:pt>
                <c:pt idx="1">
                  <c:v>Torbay Hospital (71)</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(83)</c:v>
                </c:pt>
                <c:pt idx="1">
                  <c:v>Torbay Hospital (71)</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(83)</c:v>
                </c:pt>
                <c:pt idx="1">
                  <c:v>Torbay Hospital (71)</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(83)</c:v>
                </c:pt>
                <c:pt idx="1">
                  <c:v>Torbay Hospital (71)</c:v>
                </c:pt>
                <c:pt idx="2">
                  <c:v>Brixham Hospital (-)</c:v>
                </c:pt>
                <c:pt idx="3">
                  <c:v>Dawlish Hospital (-)</c:v>
                </c:pt>
                <c:pt idx="4">
                  <c:v>Newton Abbot Community Hospital (-)</c:v>
                </c:pt>
                <c:pt idx="5">
                  <c:v>Totnes Hospital (-)</c:v>
                </c:pt>
              </c:strCache>
            </c:strRef>
          </c:cat>
          <c:val>
            <c:numRef>
              <c:f>Sheet1!$G$2:$G$7</c:f>
              <c:numCache>
                <c:formatCode>0.0;;</c:formatCode>
                <c:ptCount val="6"/>
                <c:pt idx="0">
                  <c:v>6.5113302652640019</c:v>
                </c:pt>
                <c:pt idx="1">
                  <c:v>6.1994665794675026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(83)</c:v>
                </c:pt>
                <c:pt idx="1">
                  <c:v>Torbay Hospital (71)</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(83)</c:v>
                </c:pt>
                <c:pt idx="1">
                  <c:v>Torbay Hospital (71)</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(83)</c:v>
                </c:pt>
                <c:pt idx="1">
                  <c:v>Torbay Hospital (71)</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3.4886697347359981</c:v>
                </c:pt>
                <c:pt idx="1">
                  <c:v>3.8005334205324974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(88)</c:v>
                </c:pt>
                <c:pt idx="1">
                  <c:v>Torbay Hospital (72)</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(88)</c:v>
                </c:pt>
                <c:pt idx="1">
                  <c:v>Torbay Hospital (72)</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(88)</c:v>
                </c:pt>
                <c:pt idx="1">
                  <c:v>Torbay Hospital (72)</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(88)</c:v>
                </c:pt>
                <c:pt idx="1">
                  <c:v>Torbay Hospital (72)</c:v>
                </c:pt>
                <c:pt idx="2">
                  <c:v>Brixham Hospital (-)</c:v>
                </c:pt>
                <c:pt idx="3">
                  <c:v>Dawlish Hospital (-)</c:v>
                </c:pt>
                <c:pt idx="4">
                  <c:v>Newton Abbot Community Hospital (-)</c:v>
                </c:pt>
                <c:pt idx="5">
                  <c:v>Totnes Hospital (-)</c:v>
                </c:pt>
              </c:strCache>
            </c:strRef>
          </c:cat>
          <c:val>
            <c:numRef>
              <c:f>Sheet1!$G$2:$G$7</c:f>
              <c:numCache>
                <c:formatCode>0.0;;</c:formatCode>
                <c:ptCount val="6"/>
                <c:pt idx="0">
                  <c:v>7.1154418728974296</c:v>
                </c:pt>
                <c:pt idx="1">
                  <c:v>7.6572201293686373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(88)</c:v>
                </c:pt>
                <c:pt idx="1">
                  <c:v>Torbay Hospital (72)</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(88)</c:v>
                </c:pt>
                <c:pt idx="1">
                  <c:v>Torbay Hospital (72)</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(88)</c:v>
                </c:pt>
                <c:pt idx="1">
                  <c:v>Torbay Hospital (72)</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2.8845581271025704</c:v>
                </c:pt>
                <c:pt idx="1">
                  <c:v>2.3427798706313627</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(472)</c:v>
                </c:pt>
                <c:pt idx="1">
                  <c:v>Torbay Hospital (434)</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(472)</c:v>
                </c:pt>
                <c:pt idx="1">
                  <c:v>Torbay Hospital (434)</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(472)</c:v>
                </c:pt>
                <c:pt idx="1">
                  <c:v>Torbay Hospital (434)</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(472)</c:v>
                </c:pt>
                <c:pt idx="1">
                  <c:v>Torbay Hospital (434)</c:v>
                </c:pt>
                <c:pt idx="2">
                  <c:v>Brixham Hospital (-)</c:v>
                </c:pt>
                <c:pt idx="3">
                  <c:v>Dawlish Hospital (-)</c:v>
                </c:pt>
                <c:pt idx="4">
                  <c:v>Newton Abbot Community Hospital (-)</c:v>
                </c:pt>
                <c:pt idx="5">
                  <c:v>Totnes Hospital (-)</c:v>
                </c:pt>
              </c:strCache>
            </c:strRef>
          </c:cat>
          <c:val>
            <c:numRef>
              <c:f>Sheet1!$G$2:$G$7</c:f>
              <c:numCache>
                <c:formatCode>0.0;;</c:formatCode>
                <c:ptCount val="6"/>
                <c:pt idx="0">
                  <c:v>6.9998951576493624</c:v>
                </c:pt>
                <c:pt idx="1">
                  <c:v>6.8834371823821936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(472)</c:v>
                </c:pt>
                <c:pt idx="1">
                  <c:v>Torbay Hospital (434)</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(472)</c:v>
                </c:pt>
                <c:pt idx="1">
                  <c:v>Torbay Hospital (434)</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(472)</c:v>
                </c:pt>
                <c:pt idx="1">
                  <c:v>Torbay Hospital (434)</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3.0001048423506376</c:v>
                </c:pt>
                <c:pt idx="1">
                  <c:v>3.1165628176178064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Sheet1!$G$2:$G$7</c:f>
              <c:numCache>
                <c:formatCode>0.0;;</c:formatCode>
                <c:ptCount val="6"/>
                <c:pt idx="0">
                  <c:v>8.6113853389286685</c:v>
                </c:pt>
                <c:pt idx="1">
                  <c:v>8.5936613776807054</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1.3886146610713315</c:v>
                </c:pt>
                <c:pt idx="1">
                  <c:v>1.4063386223192946</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Sheet1!$G$2:$G$7</c:f>
              <c:numCache>
                <c:formatCode>0.0;;</c:formatCode>
                <c:ptCount val="6"/>
                <c:pt idx="0">
                  <c:v>6.5256222302314901</c:v>
                </c:pt>
                <c:pt idx="1">
                  <c:v>6.437824108681796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3.4743777697685099</c:v>
                </c:pt>
                <c:pt idx="1">
                  <c:v>3.562175891318204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Sheet1!$G$2:$G$7</c:f>
              <c:numCache>
                <c:formatCode>0.0;;</c:formatCode>
                <c:ptCount val="6"/>
                <c:pt idx="0">
                  <c:v>8.6053124426709591</c:v>
                </c:pt>
                <c:pt idx="1">
                  <c:v>8.6692446413638908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1.3946875573290409</c:v>
                </c:pt>
                <c:pt idx="1">
                  <c:v>1.3307553586361092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Sheet1!$G$2:$G$7</c:f>
              <c:numCache>
                <c:formatCode>0.0;;</c:formatCode>
                <c:ptCount val="6"/>
                <c:pt idx="0">
                  <c:v>9.0052716674521207</c:v>
                </c:pt>
                <c:pt idx="1">
                  <c:v>9.0644687366538541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0.99472833254787929</c:v>
                </c:pt>
                <c:pt idx="1">
                  <c:v>0.93553126334614589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Sheet1!$G$2:$G$7</c:f>
              <c:numCache>
                <c:formatCode>0.0;;</c:formatCode>
                <c:ptCount val="6"/>
                <c:pt idx="0">
                  <c:v>3.5282539775912061</c:v>
                </c:pt>
                <c:pt idx="1">
                  <c:v>3.4313281571443941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(441)</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6.4717460224087944</c:v>
                </c:pt>
                <c:pt idx="1">
                  <c:v>6.5686718428556059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(440)</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(440)</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(440)</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(440)</c:v>
                </c:pt>
                <c:pt idx="2">
                  <c:v>Brixham Hospital (-)</c:v>
                </c:pt>
                <c:pt idx="3">
                  <c:v>Dawlish Hospital (-)</c:v>
                </c:pt>
                <c:pt idx="4">
                  <c:v>Newton Abbot Community Hospital (-)</c:v>
                </c:pt>
                <c:pt idx="5">
                  <c:v>Totnes Hospital (-)</c:v>
                </c:pt>
              </c:strCache>
            </c:strRef>
          </c:cat>
          <c:val>
            <c:numRef>
              <c:f>Sheet1!$G$2:$G$7</c:f>
              <c:numCache>
                <c:formatCode>0.0;;</c:formatCode>
                <c:ptCount val="6"/>
                <c:pt idx="0">
                  <c:v>9.2018817135343198</c:v>
                </c:pt>
                <c:pt idx="1">
                  <c:v>9.1817130487984322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(440)</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(440)</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Torbay Hospital (440)</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0.79811828646568017</c:v>
                </c:pt>
                <c:pt idx="1">
                  <c:v>0.8182869512015678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(352)</c:v>
                </c:pt>
                <c:pt idx="1">
                  <c:v>Torbay Hospital (316)</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(352)</c:v>
                </c:pt>
                <c:pt idx="1">
                  <c:v>Torbay Hospital (316)</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(352)</c:v>
                </c:pt>
                <c:pt idx="1">
                  <c:v>Torbay Hospital (316)</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(352)</c:v>
                </c:pt>
                <c:pt idx="1">
                  <c:v>Torbay Hospital (316)</c:v>
                </c:pt>
                <c:pt idx="2">
                  <c:v>Brixham Hospital (-)</c:v>
                </c:pt>
                <c:pt idx="3">
                  <c:v>Dawlish Hospital (-)</c:v>
                </c:pt>
                <c:pt idx="4">
                  <c:v>Newton Abbot Community Hospital (-)</c:v>
                </c:pt>
                <c:pt idx="5">
                  <c:v>Totnes Hospital (-)</c:v>
                </c:pt>
              </c:strCache>
            </c:strRef>
          </c:cat>
          <c:val>
            <c:numRef>
              <c:f>Sheet1!$G$2:$G$7</c:f>
              <c:numCache>
                <c:formatCode>0.0;;</c:formatCode>
                <c:ptCount val="6"/>
                <c:pt idx="0">
                  <c:v>8.2960753866393784</c:v>
                </c:pt>
                <c:pt idx="1">
                  <c:v>8.2229545963266322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(352)</c:v>
                </c:pt>
                <c:pt idx="1">
                  <c:v>Torbay Hospital (316)</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(352)</c:v>
                </c:pt>
                <c:pt idx="1">
                  <c:v>Torbay Hospital (316)</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(352)</c:v>
                </c:pt>
                <c:pt idx="1">
                  <c:v>Torbay Hospital (316)</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1.7039246133606216</c:v>
                </c:pt>
                <c:pt idx="1">
                  <c:v>1.7770454036733678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(263)</c:v>
                </c:pt>
                <c:pt idx="1">
                  <c:v>Torbay Hospital (239)</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(263)</c:v>
                </c:pt>
                <c:pt idx="1">
                  <c:v>Torbay Hospital (239)</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(263)</c:v>
                </c:pt>
                <c:pt idx="1">
                  <c:v>Torbay Hospital (239)</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(263)</c:v>
                </c:pt>
                <c:pt idx="1">
                  <c:v>Torbay Hospital (239)</c:v>
                </c:pt>
                <c:pt idx="2">
                  <c:v>Brixham Hospital (-)</c:v>
                </c:pt>
                <c:pt idx="3">
                  <c:v>Dawlish Hospital (-)</c:v>
                </c:pt>
                <c:pt idx="4">
                  <c:v>Newton Abbot Community Hospital (-)</c:v>
                </c:pt>
                <c:pt idx="5">
                  <c:v>Totnes Hospital (-)</c:v>
                </c:pt>
              </c:strCache>
            </c:strRef>
          </c:cat>
          <c:val>
            <c:numRef>
              <c:f>Sheet1!$G$2:$G$7</c:f>
              <c:numCache>
                <c:formatCode>0.0;;</c:formatCode>
                <c:ptCount val="6"/>
                <c:pt idx="0">
                  <c:v>8.3342629980028207</c:v>
                </c:pt>
                <c:pt idx="1">
                  <c:v>8.3369069421337869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(263)</c:v>
                </c:pt>
                <c:pt idx="1">
                  <c:v>Torbay Hospital (239)</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(263)</c:v>
                </c:pt>
                <c:pt idx="1">
                  <c:v>Torbay Hospital (239)</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(263)</c:v>
                </c:pt>
                <c:pt idx="1">
                  <c:v>Torbay Hospital (239)</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1.6657370019971793</c:v>
                </c:pt>
                <c:pt idx="1">
                  <c:v>1.6630930578662131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Torbay Hospital (127)</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Torbay Hospital (127)</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Torbay Hospital (127)</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Torbay Hospital (127)</c:v>
                </c:pt>
                <c:pt idx="2">
                  <c:v>Brixham Hospital (-)</c:v>
                </c:pt>
                <c:pt idx="3">
                  <c:v>Dawlish Hospital (-)</c:v>
                </c:pt>
                <c:pt idx="4">
                  <c:v>Newton Abbot Community Hospital (-)</c:v>
                </c:pt>
                <c:pt idx="5">
                  <c:v>Totnes Hospital (-)</c:v>
                </c:pt>
              </c:strCache>
            </c:strRef>
          </c:cat>
          <c:val>
            <c:numRef>
              <c:f>Sheet1!$G$2:$G$7</c:f>
              <c:numCache>
                <c:formatCode>0.0;;</c:formatCode>
                <c:ptCount val="6"/>
                <c:pt idx="0">
                  <c:v>8.4808244836907622</c:v>
                </c:pt>
                <c:pt idx="1">
                  <c:v>8.5557392532799419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Torbay Hospital (127)</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Torbay Hospital (127)</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Torbay Hospital (127)</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1.5191755163092378</c:v>
                </c:pt>
                <c:pt idx="1">
                  <c:v>1.4442607467200581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(214)</c:v>
                </c:pt>
                <c:pt idx="1">
                  <c:v>Torbay Hospital (200)</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(214)</c:v>
                </c:pt>
                <c:pt idx="1">
                  <c:v>Torbay Hospital (200)</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(214)</c:v>
                </c:pt>
                <c:pt idx="1">
                  <c:v>Torbay Hospital (200)</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(214)</c:v>
                </c:pt>
                <c:pt idx="1">
                  <c:v>Torbay Hospital (200)</c:v>
                </c:pt>
                <c:pt idx="2">
                  <c:v>Brixham Hospital (-)</c:v>
                </c:pt>
                <c:pt idx="3">
                  <c:v>Dawlish Hospital (-)</c:v>
                </c:pt>
                <c:pt idx="4">
                  <c:v>Newton Abbot Community Hospital (-)</c:v>
                </c:pt>
                <c:pt idx="5">
                  <c:v>Totnes Hospital (-)</c:v>
                </c:pt>
              </c:strCache>
            </c:strRef>
          </c:cat>
          <c:val>
            <c:numRef>
              <c:f>Sheet1!$G$2:$G$7</c:f>
              <c:numCache>
                <c:formatCode>0.0;;</c:formatCode>
                <c:ptCount val="6"/>
                <c:pt idx="0">
                  <c:v>6.7752438009989691</c:v>
                </c:pt>
                <c:pt idx="1">
                  <c:v>6.9141425683116022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(214)</c:v>
                </c:pt>
                <c:pt idx="1">
                  <c:v>Torbay Hospital (200)</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(214)</c:v>
                </c:pt>
                <c:pt idx="1">
                  <c:v>Torbay Hospital (200)</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(214)</c:v>
                </c:pt>
                <c:pt idx="1">
                  <c:v>Torbay Hospital (200)</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3.2247561990010309</c:v>
                </c:pt>
                <c:pt idx="1">
                  <c:v>3.0858574316883978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(454)</c:v>
                </c:pt>
                <c:pt idx="1">
                  <c:v>Torbay Hospital (415)</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(454)</c:v>
                </c:pt>
                <c:pt idx="1">
                  <c:v>Torbay Hospital (415)</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(454)</c:v>
                </c:pt>
                <c:pt idx="1">
                  <c:v>Torbay Hospital (415)</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(454)</c:v>
                </c:pt>
                <c:pt idx="1">
                  <c:v>Torbay Hospital (415)</c:v>
                </c:pt>
                <c:pt idx="2">
                  <c:v>Brixham Hospital (-)</c:v>
                </c:pt>
                <c:pt idx="3">
                  <c:v>Dawlish Hospital (-)</c:v>
                </c:pt>
                <c:pt idx="4">
                  <c:v>Newton Abbot Community Hospital (-)</c:v>
                </c:pt>
                <c:pt idx="5">
                  <c:v>Totnes Hospital (-)</c:v>
                </c:pt>
              </c:strCache>
            </c:strRef>
          </c:cat>
          <c:val>
            <c:numRef>
              <c:f>Sheet1!$G$2:$G$7</c:f>
              <c:numCache>
                <c:formatCode>0.0;;</c:formatCode>
                <c:ptCount val="6"/>
                <c:pt idx="0">
                  <c:v>9.3217174960864426</c:v>
                </c:pt>
                <c:pt idx="1">
                  <c:v>9.285145529782767</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(454)</c:v>
                </c:pt>
                <c:pt idx="1">
                  <c:v>Torbay Hospital (415)</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(454)</c:v>
                </c:pt>
                <c:pt idx="1">
                  <c:v>Torbay Hospital (415)</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(454)</c:v>
                </c:pt>
                <c:pt idx="1">
                  <c:v>Torbay Hospital (415)</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0.67828250391355738</c:v>
                </c:pt>
                <c:pt idx="1">
                  <c:v>0.71485447021723303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Torbay Hospital (414)</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Torbay Hospital (414)</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Torbay Hospital (414)</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Torbay Hospital (414)</c:v>
                </c:pt>
                <c:pt idx="2">
                  <c:v>Brixham Hospital (-)</c:v>
                </c:pt>
                <c:pt idx="3">
                  <c:v>Dawlish Hospital (-)</c:v>
                </c:pt>
                <c:pt idx="4">
                  <c:v>Newton Abbot Community Hospital (-)</c:v>
                </c:pt>
                <c:pt idx="5">
                  <c:v>Totnes Hospital (-)</c:v>
                </c:pt>
              </c:strCache>
            </c:strRef>
          </c:cat>
          <c:val>
            <c:numRef>
              <c:f>Sheet1!$G$2:$G$7</c:f>
              <c:numCache>
                <c:formatCode>0.0;;</c:formatCode>
                <c:ptCount val="6"/>
                <c:pt idx="0">
                  <c:v>8.7751005656202938</c:v>
                </c:pt>
                <c:pt idx="1">
                  <c:v>8.8786233106552732</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Torbay Hospital (414)</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Torbay Hospital (414)</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Torbay Hospital (414)</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1.2248994343797062</c:v>
                </c:pt>
                <c:pt idx="1">
                  <c:v>1.1213766893447268</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Sheet1!$G$2:$G$7</c:f>
              <c:numCache>
                <c:formatCode>0.0;;</c:formatCode>
                <c:ptCount val="6"/>
                <c:pt idx="0">
                  <c:v>9.0091050814935176</c:v>
                </c:pt>
                <c:pt idx="1">
                  <c:v>9.1206136316628008</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0.99089491850648237</c:v>
                </c:pt>
                <c:pt idx="1">
                  <c:v>0.87938636833719919</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(440)</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(440)</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(440)</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(440)</c:v>
                </c:pt>
                <c:pt idx="2">
                  <c:v>Brixham Hospital (-)</c:v>
                </c:pt>
                <c:pt idx="3">
                  <c:v>Dawlish Hospital (-)</c:v>
                </c:pt>
                <c:pt idx="4">
                  <c:v>Newton Abbot Community Hospital (-)</c:v>
                </c:pt>
                <c:pt idx="5">
                  <c:v>Totnes Hospital (-)</c:v>
                </c:pt>
              </c:strCache>
            </c:strRef>
          </c:cat>
          <c:val>
            <c:numRef>
              <c:f>Sheet1!$G$2:$G$7</c:f>
              <c:numCache>
                <c:formatCode>0.0;;</c:formatCode>
                <c:ptCount val="6"/>
                <c:pt idx="0">
                  <c:v>8.9513522358980957</c:v>
                </c:pt>
                <c:pt idx="1">
                  <c:v>9.028321530839758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(440)</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(440)</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(440)</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1.0486477641019043</c:v>
                </c:pt>
                <c:pt idx="1">
                  <c:v>0.97167846916024203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Torbay Hospital (418)</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Torbay Hospital (418)</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Torbay Hospital (418)</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Torbay Hospital (418)</c:v>
                </c:pt>
                <c:pt idx="2">
                  <c:v>Brixham Hospital (-)</c:v>
                </c:pt>
                <c:pt idx="3">
                  <c:v>Dawlish Hospital (-)</c:v>
                </c:pt>
                <c:pt idx="4">
                  <c:v>Newton Abbot Community Hospital (-)</c:v>
                </c:pt>
                <c:pt idx="5">
                  <c:v>Totnes Hospital (-)</c:v>
                </c:pt>
              </c:strCache>
            </c:strRef>
          </c:cat>
          <c:val>
            <c:numRef>
              <c:f>Sheet1!$G$2:$G$7</c:f>
              <c:numCache>
                <c:formatCode>0.0;;</c:formatCode>
                <c:ptCount val="6"/>
                <c:pt idx="0">
                  <c:v>8.8314459391983089</c:v>
                </c:pt>
                <c:pt idx="1">
                  <c:v>8.8334528197561006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Torbay Hospital (418)</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Torbay Hospital (418)</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Torbay Hospital (418)</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1.1685540608016911</c:v>
                </c:pt>
                <c:pt idx="1">
                  <c:v>1.1665471802438994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Torbay Hospital (447)</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Torbay Hospital (447)</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Torbay Hospital (447)</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Torbay Hospital (447)</c:v>
                </c:pt>
                <c:pt idx="2">
                  <c:v>Brixham Hospital (-)</c:v>
                </c:pt>
                <c:pt idx="3">
                  <c:v>Dawlish Hospital (-)</c:v>
                </c:pt>
                <c:pt idx="4">
                  <c:v>Newton Abbot Community Hospital (-)</c:v>
                </c:pt>
                <c:pt idx="5">
                  <c:v>Totnes Hospital (-)</c:v>
                </c:pt>
              </c:strCache>
            </c:strRef>
          </c:cat>
          <c:val>
            <c:numRef>
              <c:f>Sheet1!$G$2:$G$7</c:f>
              <c:numCache>
                <c:formatCode>0.0;;</c:formatCode>
                <c:ptCount val="6"/>
                <c:pt idx="0">
                  <c:v>9.1303370338146745</c:v>
                </c:pt>
                <c:pt idx="1">
                  <c:v>9.1256255495009189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Torbay Hospital (447)</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Torbay Hospital (447)</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Torbay Hospital (447)</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0.86966296618532546</c:v>
                </c:pt>
                <c:pt idx="1">
                  <c:v>0.87437445049908114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(439)</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(439)</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(439)</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(439)</c:v>
                </c:pt>
                <c:pt idx="2">
                  <c:v>Brixham Hospital (-)</c:v>
                </c:pt>
                <c:pt idx="3">
                  <c:v>Dawlish Hospital (-)</c:v>
                </c:pt>
                <c:pt idx="4">
                  <c:v>Newton Abbot Community Hospital (-)</c:v>
                </c:pt>
                <c:pt idx="5">
                  <c:v>Totnes Hospital (-)</c:v>
                </c:pt>
              </c:strCache>
            </c:strRef>
          </c:cat>
          <c:val>
            <c:numRef>
              <c:f>Sheet1!$G$2:$G$7</c:f>
              <c:numCache>
                <c:formatCode>0.0;;</c:formatCode>
                <c:ptCount val="6"/>
                <c:pt idx="0">
                  <c:v>8.9064164492988471</c:v>
                </c:pt>
                <c:pt idx="1">
                  <c:v>8.8995130051560629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(439)</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(439)</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(479)</c:v>
                </c:pt>
                <c:pt idx="1">
                  <c:v>Torbay Hospital (439)</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1.0935835507011529</c:v>
                </c:pt>
                <c:pt idx="1">
                  <c:v>1.1004869948439371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Sheet1!$G$2:$G$7</c:f>
              <c:numCache>
                <c:formatCode>0.0;;</c:formatCode>
                <c:ptCount val="6"/>
                <c:pt idx="0">
                  <c:v>7.8409958683056882</c:v>
                </c:pt>
                <c:pt idx="1">
                  <c:v>7.8981949422386624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2.1590041316943118</c:v>
                </c:pt>
                <c:pt idx="1">
                  <c:v>2.1018050577613376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(408)</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(408)</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(408)</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(408)</c:v>
                </c:pt>
                <c:pt idx="2">
                  <c:v>Brixham Hospital (-)</c:v>
                </c:pt>
                <c:pt idx="3">
                  <c:v>Dawlish Hospital (-)</c:v>
                </c:pt>
                <c:pt idx="4">
                  <c:v>Newton Abbot Community Hospital (-)</c:v>
                </c:pt>
                <c:pt idx="5">
                  <c:v>Totnes Hospital (-)</c:v>
                </c:pt>
              </c:strCache>
            </c:strRef>
          </c:cat>
          <c:val>
            <c:numRef>
              <c:f>Sheet1!$G$2:$G$7</c:f>
              <c:numCache>
                <c:formatCode>0.0;;</c:formatCode>
                <c:ptCount val="6"/>
                <c:pt idx="0">
                  <c:v>7.6601507261860498</c:v>
                </c:pt>
                <c:pt idx="1">
                  <c:v>7.6490950726543812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(408)</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(408)</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(408)</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2.3398492738139502</c:v>
                </c:pt>
                <c:pt idx="1">
                  <c:v>2.3509049273456188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Torbay Hospital (426)</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Torbay Hospital (426)</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Torbay Hospital (426)</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Torbay Hospital (426)</c:v>
                </c:pt>
                <c:pt idx="2">
                  <c:v>Brixham Hospital (-)</c:v>
                </c:pt>
                <c:pt idx="3">
                  <c:v>Dawlish Hospital (-)</c:v>
                </c:pt>
                <c:pt idx="4">
                  <c:v>Newton Abbot Community Hospital (-)</c:v>
                </c:pt>
                <c:pt idx="5">
                  <c:v>Totnes Hospital (-)</c:v>
                </c:pt>
              </c:strCache>
            </c:strRef>
          </c:cat>
          <c:val>
            <c:numRef>
              <c:f>Sheet1!$G$2:$G$7</c:f>
              <c:numCache>
                <c:formatCode>0.0;;</c:formatCode>
                <c:ptCount val="6"/>
                <c:pt idx="0">
                  <c:v>7.3107964286687768</c:v>
                </c:pt>
                <c:pt idx="1">
                  <c:v>7.3971495901411028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Torbay Hospital (426)</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Torbay Hospital (426)</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Torbay Hospital (426)</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2.6892035713312232</c:v>
                </c:pt>
                <c:pt idx="1">
                  <c:v>2.6028504098588972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(438)</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(438)</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(438)</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(438)</c:v>
                </c:pt>
                <c:pt idx="2">
                  <c:v>Brixham Hospital (-)</c:v>
                </c:pt>
                <c:pt idx="3">
                  <c:v>Dawlish Hospital (-)</c:v>
                </c:pt>
                <c:pt idx="4">
                  <c:v>Newton Abbot Community Hospital (-)</c:v>
                </c:pt>
                <c:pt idx="5">
                  <c:v>Totnes Hospital (-)</c:v>
                </c:pt>
              </c:strCache>
            </c:strRef>
          </c:cat>
          <c:val>
            <c:numRef>
              <c:f>Sheet1!$G$2:$G$7</c:f>
              <c:numCache>
                <c:formatCode>0.0;;</c:formatCode>
                <c:ptCount val="6"/>
                <c:pt idx="0">
                  <c:v>8.8413991025436136</c:v>
                </c:pt>
                <c:pt idx="1">
                  <c:v>8.9076460807503572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(438)</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(438)</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(438)</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1.1586008974563864</c:v>
                </c:pt>
                <c:pt idx="1">
                  <c:v>1.0923539192496428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Torbay Hospital (389)</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Torbay Hospital (389)</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Torbay Hospital (389)</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Torbay Hospital (389)</c:v>
                </c:pt>
                <c:pt idx="2">
                  <c:v>Brixham Hospital (-)</c:v>
                </c:pt>
                <c:pt idx="3">
                  <c:v>Dawlish Hospital (-)</c:v>
                </c:pt>
                <c:pt idx="4">
                  <c:v>Newton Abbot Community Hospital (-)</c:v>
                </c:pt>
                <c:pt idx="5">
                  <c:v>Totnes Hospital (-)</c:v>
                </c:pt>
              </c:strCache>
            </c:strRef>
          </c:cat>
          <c:val>
            <c:numRef>
              <c:f>Sheet1!$G$2:$G$7</c:f>
              <c:numCache>
                <c:formatCode>0.0;;</c:formatCode>
                <c:ptCount val="6"/>
                <c:pt idx="0">
                  <c:v>7.8841905456603456</c:v>
                </c:pt>
                <c:pt idx="1">
                  <c:v>7.9769745242736851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Torbay Hospital (389)</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Torbay Hospital (389)</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Torbay Hospital (389)</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2.1158094543396544</c:v>
                </c:pt>
                <c:pt idx="1">
                  <c:v>2.0230254757263149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Sheet1!$G$2:$G$7</c:f>
              <c:numCache>
                <c:formatCode>0.0;;</c:formatCode>
                <c:ptCount val="6"/>
                <c:pt idx="0">
                  <c:v>9.5254843409159946</c:v>
                </c:pt>
                <c:pt idx="1">
                  <c:v>9.503660021877355</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0.47451565908400539</c:v>
                </c:pt>
                <c:pt idx="1">
                  <c:v>0.49633997812264496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(412)</c:v>
                </c:pt>
                <c:pt idx="1">
                  <c:v>Torbay Hospital (377)</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(412)</c:v>
                </c:pt>
                <c:pt idx="1">
                  <c:v>Torbay Hospital (377)</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(412)</c:v>
                </c:pt>
                <c:pt idx="1">
                  <c:v>Torbay Hospital (377)</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(412)</c:v>
                </c:pt>
                <c:pt idx="1">
                  <c:v>Torbay Hospital (377)</c:v>
                </c:pt>
                <c:pt idx="2">
                  <c:v>Brixham Hospital (-)</c:v>
                </c:pt>
                <c:pt idx="3">
                  <c:v>Dawlish Hospital (-)</c:v>
                </c:pt>
                <c:pt idx="4">
                  <c:v>Newton Abbot Community Hospital (-)</c:v>
                </c:pt>
                <c:pt idx="5">
                  <c:v>Totnes Hospital (-)</c:v>
                </c:pt>
              </c:strCache>
            </c:strRef>
          </c:cat>
          <c:val>
            <c:numRef>
              <c:f>Sheet1!$G$2:$G$7</c:f>
              <c:numCache>
                <c:formatCode>0.0;;</c:formatCode>
                <c:ptCount val="6"/>
                <c:pt idx="0">
                  <c:v>8.8893857240626613</c:v>
                </c:pt>
                <c:pt idx="1">
                  <c:v>8.9377207840190795</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(412)</c:v>
                </c:pt>
                <c:pt idx="1">
                  <c:v>Torbay Hospital (377)</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(412)</c:v>
                </c:pt>
                <c:pt idx="1">
                  <c:v>Torbay Hospital (377)</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(412)</c:v>
                </c:pt>
                <c:pt idx="1">
                  <c:v>Torbay Hospital (377)</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1.1106142759373387</c:v>
                </c:pt>
                <c:pt idx="1">
                  <c:v>1.0622792159809205</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Torbay Hospital (419)</c:v>
                </c:pt>
                <c:pt idx="2">
                  <c:v>Brixham Hospital (-)</c:v>
                </c:pt>
                <c:pt idx="3">
                  <c:v>Dawlish Hospital (-)</c:v>
                </c:pt>
                <c:pt idx="4">
                  <c:v>Newton Abbot Community Hospital (-)</c:v>
                </c:pt>
                <c:pt idx="5">
                  <c:v>Totnes Hospital (-)</c:v>
                </c:pt>
              </c:strCache>
            </c:strRef>
          </c:cat>
          <c:val>
            <c:numRef>
              <c:f>Sheet1!$D$2:$D$7</c:f>
              <c:numCache>
                <c:formatCode>0.0;;</c:formatCode>
                <c:ptCount val="6"/>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Torbay Hospital (419)</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Torbay Hospital (419)</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Torbay Hospital (419)</c:v>
                </c:pt>
                <c:pt idx="2">
                  <c:v>Brixham Hospital (-)</c:v>
                </c:pt>
                <c:pt idx="3">
                  <c:v>Dawlish Hospital (-)</c:v>
                </c:pt>
                <c:pt idx="4">
                  <c:v>Newton Abbot Community Hospital (-)</c:v>
                </c:pt>
                <c:pt idx="5">
                  <c:v>Totnes Hospital (-)</c:v>
                </c:pt>
              </c:strCache>
            </c:strRef>
          </c:cat>
          <c:val>
            <c:numRef>
              <c:f>Sheet1!$G$2:$G$7</c:f>
              <c:numCache>
                <c:formatCode>0.0;;</c:formatCode>
                <c:ptCount val="6"/>
                <c:pt idx="0">
                  <c:v>8.3504779208157931</c:v>
                </c:pt>
                <c:pt idx="1">
                  <c:v>8.3862689535139854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Torbay Hospital (419)</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Torbay Hospital (419)</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Torbay Hospital (419)</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1.6495220791842069</c:v>
                </c:pt>
                <c:pt idx="1">
                  <c:v>1.6137310464860146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c:v>
                </c:pt>
                <c:pt idx="1">
                  <c:v>Torbay Hospital (49)</c:v>
                </c:pt>
                <c:pt idx="2">
                  <c:v>Brixham Hospital (-)</c:v>
                </c:pt>
                <c:pt idx="3">
                  <c:v>Dawlish Hospital (-)</c:v>
                </c:pt>
                <c:pt idx="4">
                  <c:v>Newton Abbot Community Hospital (-)</c:v>
                </c:pt>
                <c:pt idx="5">
                  <c:v>Totnes Hospital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c:v>
                </c:pt>
                <c:pt idx="1">
                  <c:v>Torbay Hospital (49)</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c:v>
                </c:pt>
                <c:pt idx="1">
                  <c:v>Torbay Hospital (49)</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c:v>
                </c:pt>
                <c:pt idx="1">
                  <c:v>Torbay Hospital (49)</c:v>
                </c:pt>
                <c:pt idx="2">
                  <c:v>Brixham Hospital (-)</c:v>
                </c:pt>
                <c:pt idx="3">
                  <c:v>Dawlish Hospital (-)</c:v>
                </c:pt>
                <c:pt idx="4">
                  <c:v>Newton Abbot Community Hospital (-)</c:v>
                </c:pt>
                <c:pt idx="5">
                  <c:v>Totnes Hospital (-)</c:v>
                </c:pt>
              </c:strCache>
            </c:strRef>
          </c:cat>
          <c:val>
            <c:numRef>
              <c:f>Sheet1!$G$2:$G$7</c:f>
              <c:numCache>
                <c:formatCode>0.0;;</c:formatCode>
                <c:ptCount val="6"/>
                <c:pt idx="0">
                  <c:v>8.7970783443712666</c:v>
                </c:pt>
                <c:pt idx="1">
                  <c:v>8.9495752546688347</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c:v>
                </c:pt>
                <c:pt idx="1">
                  <c:v>Torbay Hospital (49)</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c:v>
                </c:pt>
                <c:pt idx="1">
                  <c:v>Torbay Hospital (49)</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c:v>
                </c:pt>
                <c:pt idx="1">
                  <c:v>Torbay Hospital (49)</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1.2029216556287334</c:v>
                </c:pt>
                <c:pt idx="1">
                  <c:v>1.0504247453311653</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c:v>
                </c:pt>
                <c:pt idx="1">
                  <c:v>Torbay Hospital (43)</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c:v>
                </c:pt>
                <c:pt idx="1">
                  <c:v>Torbay Hospital (43)</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c:v>
                </c:pt>
                <c:pt idx="1">
                  <c:v>Torbay Hospital (43)</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c:v>
                </c:pt>
                <c:pt idx="1">
                  <c:v>Torbay Hospital (43)</c:v>
                </c:pt>
                <c:pt idx="2">
                  <c:v>Brixham Hospital (-)</c:v>
                </c:pt>
                <c:pt idx="3">
                  <c:v>Dawlish Hospital (-)</c:v>
                </c:pt>
                <c:pt idx="4">
                  <c:v>Newton Abbot Community Hospital (-)</c:v>
                </c:pt>
                <c:pt idx="5">
                  <c:v>Totnes Hospital (-)</c:v>
                </c:pt>
              </c:strCache>
            </c:strRef>
          </c:cat>
          <c:val>
            <c:numRef>
              <c:f>Sheet1!$G$2:$G$7</c:f>
              <c:numCache>
                <c:formatCode>0.0;;</c:formatCode>
                <c:ptCount val="6"/>
                <c:pt idx="0">
                  <c:v>8.9589737285477931</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c:v>
                </c:pt>
                <c:pt idx="1">
                  <c:v>Torbay Hospital (43)</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9.1838283335008484</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c:v>
                </c:pt>
                <c:pt idx="1">
                  <c:v>Torbay Hospital (43)</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c:v>
                </c:pt>
                <c:pt idx="1">
                  <c:v>Torbay Hospital (43)</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1.0410262714522069</c:v>
                </c:pt>
                <c:pt idx="1">
                  <c:v>0.81617166649915163</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c:v>
                </c:pt>
                <c:pt idx="1">
                  <c:v>Torbay Hospital (31)</c:v>
                </c:pt>
                <c:pt idx="2">
                  <c:v>Brixham Hospital (-)</c:v>
                </c:pt>
                <c:pt idx="3">
                  <c:v>Dawlish Hospital (-)</c:v>
                </c:pt>
                <c:pt idx="4">
                  <c:v>Newton Abbot Community Hospital (-)</c:v>
                </c:pt>
                <c:pt idx="5">
                  <c:v>Totnes Hospital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c:v>
                </c:pt>
                <c:pt idx="1">
                  <c:v>Torbay Hospital (31)</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c:v>
                </c:pt>
                <c:pt idx="1">
                  <c:v>Torbay Hospital (31)</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c:v>
                </c:pt>
                <c:pt idx="1">
                  <c:v>Torbay Hospital (31)</c:v>
                </c:pt>
                <c:pt idx="2">
                  <c:v>Brixham Hospital (-)</c:v>
                </c:pt>
                <c:pt idx="3">
                  <c:v>Dawlish Hospital (-)</c:v>
                </c:pt>
                <c:pt idx="4">
                  <c:v>Newton Abbot Community Hospital (-)</c:v>
                </c:pt>
                <c:pt idx="5">
                  <c:v>Totnes Hospital (-)</c:v>
                </c:pt>
              </c:strCache>
            </c:strRef>
          </c:cat>
          <c:val>
            <c:numRef>
              <c:f>Sheet1!$G$2:$G$7</c:f>
              <c:numCache>
                <c:formatCode>0.0;;</c:formatCode>
                <c:ptCount val="6"/>
                <c:pt idx="0">
                  <c:v>8.0330512931176195</c:v>
                </c:pt>
                <c:pt idx="1">
                  <c:v>8.4196714056269411</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c:v>
                </c:pt>
                <c:pt idx="1">
                  <c:v>Torbay Hospital (31)</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c:v>
                </c:pt>
                <c:pt idx="1">
                  <c:v>Torbay Hospital (31)</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c:v>
                </c:pt>
                <c:pt idx="1">
                  <c:v>Torbay Hospital (31)</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1.9669487068823805</c:v>
                </c:pt>
                <c:pt idx="1">
                  <c:v>1.5803285943730589</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(174)</c:v>
                </c:pt>
                <c:pt idx="1">
                  <c:v>Torbay Hospital (149)</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(174)</c:v>
                </c:pt>
                <c:pt idx="1">
                  <c:v>Torbay Hospital (149)</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(174)</c:v>
                </c:pt>
                <c:pt idx="1">
                  <c:v>Torbay Hospital (149)</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(174)</c:v>
                </c:pt>
                <c:pt idx="1">
                  <c:v>Torbay Hospital (149)</c:v>
                </c:pt>
                <c:pt idx="2">
                  <c:v>Brixham Hospital (-)</c:v>
                </c:pt>
                <c:pt idx="3">
                  <c:v>Dawlish Hospital (-)</c:v>
                </c:pt>
                <c:pt idx="4">
                  <c:v>Newton Abbot Community Hospital (-)</c:v>
                </c:pt>
                <c:pt idx="5">
                  <c:v>Totnes Hospital (-)</c:v>
                </c:pt>
              </c:strCache>
            </c:strRef>
          </c:cat>
          <c:val>
            <c:numRef>
              <c:f>Sheet1!$G$2:$G$7</c:f>
              <c:numCache>
                <c:formatCode>0.0;;</c:formatCode>
                <c:ptCount val="6"/>
                <c:pt idx="0">
                  <c:v>8.8084026406534814</c:v>
                </c:pt>
                <c:pt idx="1">
                  <c:v>8.925509923496838</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(174)</c:v>
                </c:pt>
                <c:pt idx="1">
                  <c:v>Torbay Hospital (149)</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(174)</c:v>
                </c:pt>
                <c:pt idx="1">
                  <c:v>Torbay Hospital (149)</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(174)</c:v>
                </c:pt>
                <c:pt idx="1">
                  <c:v>Torbay Hospital (149)</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1.1915973593465186</c:v>
                </c:pt>
                <c:pt idx="1">
                  <c:v>1.074490076503162</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(128)</c:v>
                </c:pt>
                <c:pt idx="1">
                  <c:v>Torbay Hospital (116)</c:v>
                </c:pt>
                <c:pt idx="2">
                  <c:v>Brixham Hospital (-)</c:v>
                </c:pt>
                <c:pt idx="3">
                  <c:v>Dawlish Hospital (-)</c:v>
                </c:pt>
                <c:pt idx="4">
                  <c:v>Newton Abbot Community Hospital (-)</c:v>
                </c:pt>
                <c:pt idx="5">
                  <c:v>Totnes Hospital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(128)</c:v>
                </c:pt>
                <c:pt idx="1">
                  <c:v>Torbay Hospital (116)</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(128)</c:v>
                </c:pt>
                <c:pt idx="1">
                  <c:v>Torbay Hospital (116)</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(128)</c:v>
                </c:pt>
                <c:pt idx="1">
                  <c:v>Torbay Hospital (116)</c:v>
                </c:pt>
                <c:pt idx="2">
                  <c:v>Brixham Hospital (-)</c:v>
                </c:pt>
                <c:pt idx="3">
                  <c:v>Dawlish Hospital (-)</c:v>
                </c:pt>
                <c:pt idx="4">
                  <c:v>Newton Abbot Community Hospital (-)</c:v>
                </c:pt>
                <c:pt idx="5">
                  <c:v>Totnes Hospital (-)</c:v>
                </c:pt>
              </c:strCache>
            </c:strRef>
          </c:cat>
          <c:val>
            <c:numRef>
              <c:f>Sheet1!$G$2:$G$7</c:f>
              <c:numCache>
                <c:formatCode>0.0;;</c:formatCode>
                <c:ptCount val="6"/>
                <c:pt idx="0">
                  <c:v>7.8522879844066207</c:v>
                </c:pt>
                <c:pt idx="1">
                  <c:v>8.03297081519346</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(128)</c:v>
                </c:pt>
                <c:pt idx="1">
                  <c:v>Torbay Hospital (116)</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(128)</c:v>
                </c:pt>
                <c:pt idx="1">
                  <c:v>Torbay Hospital (116)</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(128)</c:v>
                </c:pt>
                <c:pt idx="1">
                  <c:v>Torbay Hospital (116)</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2.1477120155933793</c:v>
                </c:pt>
                <c:pt idx="1">
                  <c:v>1.96702918480654</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(86)</c:v>
                </c:pt>
                <c:pt idx="1">
                  <c:v>Torbay Hospital (79)</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(86)</c:v>
                </c:pt>
                <c:pt idx="1">
                  <c:v>Torbay Hospital (79)</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(86)</c:v>
                </c:pt>
                <c:pt idx="1">
                  <c:v>Torbay Hospital (79)</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(86)</c:v>
                </c:pt>
                <c:pt idx="1">
                  <c:v>Torbay Hospital (79)</c:v>
                </c:pt>
                <c:pt idx="2">
                  <c:v>Brixham Hospital (-)</c:v>
                </c:pt>
                <c:pt idx="3">
                  <c:v>Dawlish Hospital (-)</c:v>
                </c:pt>
                <c:pt idx="4">
                  <c:v>Newton Abbot Community Hospital (-)</c:v>
                </c:pt>
                <c:pt idx="5">
                  <c:v>Totnes Hospital (-)</c:v>
                </c:pt>
              </c:strCache>
            </c:strRef>
          </c:cat>
          <c:val>
            <c:numRef>
              <c:f>Sheet1!$G$2:$G$7</c:f>
              <c:numCache>
                <c:formatCode>0.0;;</c:formatCode>
                <c:ptCount val="6"/>
                <c:pt idx="0">
                  <c:v>6.6459295976314134</c:v>
                </c:pt>
                <c:pt idx="1">
                  <c:v>6.7442432711483384</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(86)</c:v>
                </c:pt>
                <c:pt idx="1">
                  <c:v>Torbay Hospital (79)</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(86)</c:v>
                </c:pt>
                <c:pt idx="1">
                  <c:v>Torbay Hospital (79)</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(86)</c:v>
                </c:pt>
                <c:pt idx="1">
                  <c:v>Torbay Hospital (79)</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3.3540704023685866</c:v>
                </c:pt>
                <c:pt idx="1">
                  <c:v>3.2557567288516616</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c:v>
                </c:pt>
                <c:pt idx="1">
                  <c:v>Torbay Hospital (36)</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c:v>
                </c:pt>
                <c:pt idx="1">
                  <c:v>Torbay Hospital (36)</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c:v>
                </c:pt>
                <c:pt idx="1">
                  <c:v>Torbay Hospital (36)</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c:v>
                </c:pt>
                <c:pt idx="1">
                  <c:v>Torbay Hospital (36)</c:v>
                </c:pt>
                <c:pt idx="2">
                  <c:v>Brixham Hospital (-)</c:v>
                </c:pt>
                <c:pt idx="3">
                  <c:v>Dawlish Hospital (-)</c:v>
                </c:pt>
                <c:pt idx="4">
                  <c:v>Newton Abbot Community Hospital (-)</c:v>
                </c:pt>
                <c:pt idx="5">
                  <c:v>Totnes Hospital (-)</c:v>
                </c:pt>
              </c:strCache>
            </c:strRef>
          </c:cat>
          <c:val>
            <c:numRef>
              <c:f>Sheet1!$G$2:$G$7</c:f>
              <c:numCache>
                <c:formatCode>0.0;;</c:formatCode>
                <c:ptCount val="6"/>
                <c:pt idx="0">
                  <c:v>6.0353781263783981</c:v>
                </c:pt>
                <c:pt idx="1">
                  <c:v>6.2215071188120161</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c:v>
                </c:pt>
                <c:pt idx="1">
                  <c:v>Torbay Hospital (36)</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c:v>
                </c:pt>
                <c:pt idx="1">
                  <c:v>Torbay Hospital (36)</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c:v>
                </c:pt>
                <c:pt idx="1">
                  <c:v>Torbay Hospital (36)</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3.9646218736216019</c:v>
                </c:pt>
                <c:pt idx="1">
                  <c:v>3.7784928811879839</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Torbay Hospital (38)</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Torbay Hospital (38)</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Torbay Hospital (38)</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Torbay Hospital (38)</c:v>
                </c:pt>
                <c:pt idx="2">
                  <c:v>Brixham Hospital (-)</c:v>
                </c:pt>
                <c:pt idx="3">
                  <c:v>Dawlish Hospital (-)</c:v>
                </c:pt>
                <c:pt idx="4">
                  <c:v>Newton Abbot Community Hospital (-)</c:v>
                </c:pt>
                <c:pt idx="5">
                  <c:v>Totnes Hospital (-)</c:v>
                </c:pt>
              </c:strCache>
            </c:strRef>
          </c:cat>
          <c:val>
            <c:numRef>
              <c:f>Sheet1!$G$2:$G$7</c:f>
              <c:numCache>
                <c:formatCode>0.0;;</c:formatCode>
                <c:ptCount val="6"/>
                <c:pt idx="0">
                  <c:v>7.3389900431832968</c:v>
                </c:pt>
                <c:pt idx="1">
                  <c:v>7.6250054273412697</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Torbay Hospital (38)</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Torbay Hospital (38)</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Torbay Hospital (38)</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2.6610099568167032</c:v>
                </c:pt>
                <c:pt idx="1">
                  <c:v>2.3749945726587303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(434)</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(434)</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(434)</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(434)</c:v>
                </c:pt>
                <c:pt idx="2">
                  <c:v>Brixham Hospital (-)</c:v>
                </c:pt>
                <c:pt idx="3">
                  <c:v>Dawlish Hospital (-)</c:v>
                </c:pt>
                <c:pt idx="4">
                  <c:v>Newton Abbot Community Hospital (-)</c:v>
                </c:pt>
                <c:pt idx="5">
                  <c:v>Totnes Hospital (-)</c:v>
                </c:pt>
              </c:strCache>
            </c:strRef>
          </c:cat>
          <c:val>
            <c:numRef>
              <c:f>Sheet1!$G$2:$G$7</c:f>
              <c:numCache>
                <c:formatCode>0.0;;</c:formatCode>
                <c:ptCount val="6"/>
                <c:pt idx="0">
                  <c:v>6.7528855943712216</c:v>
                </c:pt>
                <c:pt idx="1">
                  <c:v>6.8984618666723954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(434)</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(434)</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(473)</c:v>
                </c:pt>
                <c:pt idx="1">
                  <c:v>Torbay Hospital (434)</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3.2471144056287784</c:v>
                </c:pt>
                <c:pt idx="1">
                  <c:v>3.1015381333276046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Torbay Hospital (314)</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Torbay Hospital (314)</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Torbay Hospital (314)</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Torbay Hospital (314)</c:v>
                </c:pt>
                <c:pt idx="2">
                  <c:v>Brixham Hospital (-)</c:v>
                </c:pt>
                <c:pt idx="3">
                  <c:v>Dawlish Hospital (-)</c:v>
                </c:pt>
                <c:pt idx="4">
                  <c:v>Newton Abbot Community Hospital (-)</c:v>
                </c:pt>
                <c:pt idx="5">
                  <c:v>Totnes Hospital (-)</c:v>
                </c:pt>
              </c:strCache>
            </c:strRef>
          </c:cat>
          <c:val>
            <c:numRef>
              <c:f>Sheet1!$G$2:$G$7</c:f>
              <c:numCache>
                <c:formatCode>0.0;;</c:formatCode>
                <c:ptCount val="6"/>
                <c:pt idx="0">
                  <c:v>5.89675943666722</c:v>
                </c:pt>
                <c:pt idx="1">
                  <c:v>5.8620398435529832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Torbay Hospital (314)</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Torbay Hospital (314)</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Torbay Hospital (314)</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4.10324056333278</c:v>
                </c:pt>
                <c:pt idx="1">
                  <c:v>4.1379601564470168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(178)</c:v>
                </c:pt>
                <c:pt idx="1">
                  <c:v>Torbay Hospital (147)</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(178)</c:v>
                </c:pt>
                <c:pt idx="1">
                  <c:v>Torbay Hospital (147)</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(178)</c:v>
                </c:pt>
                <c:pt idx="1">
                  <c:v>Torbay Hospital (147)</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(178)</c:v>
                </c:pt>
                <c:pt idx="1">
                  <c:v>Torbay Hospital (147)</c:v>
                </c:pt>
                <c:pt idx="2">
                  <c:v>Brixham Hospital (-)</c:v>
                </c:pt>
                <c:pt idx="3">
                  <c:v>Dawlish Hospital (-)</c:v>
                </c:pt>
                <c:pt idx="4">
                  <c:v>Newton Abbot Community Hospital (-)</c:v>
                </c:pt>
                <c:pt idx="5">
                  <c:v>Totnes Hospital (-)</c:v>
                </c:pt>
              </c:strCache>
            </c:strRef>
          </c:cat>
          <c:val>
            <c:numRef>
              <c:f>Sheet1!$G$2:$G$7</c:f>
              <c:numCache>
                <c:formatCode>0.0;;</c:formatCode>
                <c:ptCount val="6"/>
                <c:pt idx="0">
                  <c:v>8.4226824103523938</c:v>
                </c:pt>
                <c:pt idx="1">
                  <c:v>8.5776736365025474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(178)</c:v>
                </c:pt>
                <c:pt idx="1">
                  <c:v>Torbay Hospital (147)</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(178)</c:v>
                </c:pt>
                <c:pt idx="1">
                  <c:v>Torbay Hospital (147)</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(178)</c:v>
                </c:pt>
                <c:pt idx="1">
                  <c:v>Torbay Hospital (147)</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1.5773175896476062</c:v>
                </c:pt>
                <c:pt idx="1">
                  <c:v>1.4223263634974526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Sheet1!$G$2:$G$7</c:f>
              <c:numCache>
                <c:formatCode>0.0;;</c:formatCode>
                <c:ptCount val="6"/>
                <c:pt idx="0">
                  <c:v>7.0768109976925189</c:v>
                </c:pt>
                <c:pt idx="1">
                  <c:v>7.1603514137005879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(445)</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2.9231890023074811</c:v>
                </c:pt>
                <c:pt idx="1">
                  <c:v>2.8396485862994121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(447)</c:v>
                </c:pt>
                <c:pt idx="1">
                  <c:v>Torbay Hospital (415)</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(447)</c:v>
                </c:pt>
                <c:pt idx="1">
                  <c:v>Torbay Hospital (415)</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(447)</c:v>
                </c:pt>
                <c:pt idx="1">
                  <c:v>Torbay Hospital (415)</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(447)</c:v>
                </c:pt>
                <c:pt idx="1">
                  <c:v>Torbay Hospital (415)</c:v>
                </c:pt>
                <c:pt idx="2">
                  <c:v>Brixham Hospital (-)</c:v>
                </c:pt>
                <c:pt idx="3">
                  <c:v>Dawlish Hospital (-)</c:v>
                </c:pt>
                <c:pt idx="4">
                  <c:v>Newton Abbot Community Hospital (-)</c:v>
                </c:pt>
                <c:pt idx="5">
                  <c:v>Totnes Hospital (-)</c:v>
                </c:pt>
              </c:strCache>
            </c:strRef>
          </c:cat>
          <c:val>
            <c:numRef>
              <c:f>Sheet1!$G$2:$G$7</c:f>
              <c:numCache>
                <c:formatCode>0.0;;</c:formatCode>
                <c:ptCount val="6"/>
                <c:pt idx="0">
                  <c:v>7.8277120433669198</c:v>
                </c:pt>
                <c:pt idx="1">
                  <c:v>8.103921825349806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(447)</c:v>
                </c:pt>
                <c:pt idx="1">
                  <c:v>Torbay Hospital (415)</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(447)</c:v>
                </c:pt>
                <c:pt idx="1">
                  <c:v>Torbay Hospital (415)</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(447)</c:v>
                </c:pt>
                <c:pt idx="1">
                  <c:v>Torbay Hospital (415)</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2.1722879566330802</c:v>
                </c:pt>
                <c:pt idx="1">
                  <c:v>1.896078174650194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(338)</c:v>
                </c:pt>
                <c:pt idx="1">
                  <c:v>Torbay Hospital (321)</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(338)</c:v>
                </c:pt>
                <c:pt idx="1">
                  <c:v>Torbay Hospital (321)</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(338)</c:v>
                </c:pt>
                <c:pt idx="1">
                  <c:v>Torbay Hospital (321)</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(338)</c:v>
                </c:pt>
                <c:pt idx="1">
                  <c:v>Torbay Hospital (321)</c:v>
                </c:pt>
                <c:pt idx="2">
                  <c:v>Brixham Hospital (-)</c:v>
                </c:pt>
                <c:pt idx="3">
                  <c:v>Dawlish Hospital (-)</c:v>
                </c:pt>
                <c:pt idx="4">
                  <c:v>Newton Abbot Community Hospital (-)</c:v>
                </c:pt>
                <c:pt idx="5">
                  <c:v>Totnes Hospital (-)</c:v>
                </c:pt>
              </c:strCache>
            </c:strRef>
          </c:cat>
          <c:val>
            <c:numRef>
              <c:f>Sheet1!$G$2:$G$7</c:f>
              <c:numCache>
                <c:formatCode>0.0;;</c:formatCode>
                <c:ptCount val="6"/>
                <c:pt idx="0">
                  <c:v>9.0899771223747141</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(338)</c:v>
                </c:pt>
                <c:pt idx="1">
                  <c:v>Torbay Hospital (321)</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9.1692406671270525</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(338)</c:v>
                </c:pt>
                <c:pt idx="1">
                  <c:v>Torbay Hospital (321)</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(338)</c:v>
                </c:pt>
                <c:pt idx="1">
                  <c:v>Torbay Hospital (321)</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0.91002287762528589</c:v>
                </c:pt>
                <c:pt idx="1">
                  <c:v>0.83075933287294745</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(299)</c:v>
                </c:pt>
                <c:pt idx="1">
                  <c:v>Torbay Hospital (265)</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(299)</c:v>
                </c:pt>
                <c:pt idx="1">
                  <c:v>Torbay Hospital (265)</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(299)</c:v>
                </c:pt>
                <c:pt idx="1">
                  <c:v>Torbay Hospital (265)</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(299)</c:v>
                </c:pt>
                <c:pt idx="1">
                  <c:v>Torbay Hospital (265)</c:v>
                </c:pt>
                <c:pt idx="2">
                  <c:v>Brixham Hospital (-)</c:v>
                </c:pt>
                <c:pt idx="3">
                  <c:v>Dawlish Hospital (-)</c:v>
                </c:pt>
                <c:pt idx="4">
                  <c:v>Newton Abbot Community Hospital (-)</c:v>
                </c:pt>
                <c:pt idx="5">
                  <c:v>Totnes Hospital (-)</c:v>
                </c:pt>
              </c:strCache>
            </c:strRef>
          </c:cat>
          <c:val>
            <c:numRef>
              <c:f>Sheet1!$G$2:$G$7</c:f>
              <c:numCache>
                <c:formatCode>0.0;;</c:formatCode>
                <c:ptCount val="6"/>
                <c:pt idx="0">
                  <c:v>6.1726096782648394</c:v>
                </c:pt>
                <c:pt idx="1">
                  <c:v>6.119181732397406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(299)</c:v>
                </c:pt>
                <c:pt idx="1">
                  <c:v>Torbay Hospital (265)</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(299)</c:v>
                </c:pt>
                <c:pt idx="1">
                  <c:v>Torbay Hospital (265)</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(299)</c:v>
                </c:pt>
                <c:pt idx="1">
                  <c:v>Torbay Hospital (265)</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3.8273903217351606</c:v>
                </c:pt>
                <c:pt idx="1">
                  <c:v>3.880818267602594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Torbay Hospital (339)</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Torbay Hospital (339)</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Torbay Hospital (339)</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Torbay Hospital (339)</c:v>
                </c:pt>
                <c:pt idx="2">
                  <c:v>Brixham Hospital (-)</c:v>
                </c:pt>
                <c:pt idx="3">
                  <c:v>Dawlish Hospital (-)</c:v>
                </c:pt>
                <c:pt idx="4">
                  <c:v>Newton Abbot Community Hospital (-)</c:v>
                </c:pt>
                <c:pt idx="5">
                  <c:v>Totnes Hospital (-)</c:v>
                </c:pt>
              </c:strCache>
            </c:strRef>
          </c:cat>
          <c:val>
            <c:numRef>
              <c:f>Sheet1!$G$2:$G$7</c:f>
              <c:numCache>
                <c:formatCode>0.0;;</c:formatCode>
                <c:ptCount val="6"/>
                <c:pt idx="0">
                  <c:v>4.3160853312911351</c:v>
                </c:pt>
                <c:pt idx="1">
                  <c:v>4.5978111199559226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Torbay Hospital (339)</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Torbay Hospital (339)</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Torbay Hospital (339)</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5.6839146687088649</c:v>
                </c:pt>
                <c:pt idx="1">
                  <c:v>5.4021888800440774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(413)</c:v>
                </c:pt>
                <c:pt idx="1">
                  <c:v>Torbay Hospital (375)</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(413)</c:v>
                </c:pt>
                <c:pt idx="1">
                  <c:v>Torbay Hospital (375)</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(413)</c:v>
                </c:pt>
                <c:pt idx="1">
                  <c:v>Torbay Hospital (375)</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(413)</c:v>
                </c:pt>
                <c:pt idx="1">
                  <c:v>Torbay Hospital (375)</c:v>
                </c:pt>
                <c:pt idx="2">
                  <c:v>Brixham Hospital (-)</c:v>
                </c:pt>
                <c:pt idx="3">
                  <c:v>Dawlish Hospital (-)</c:v>
                </c:pt>
                <c:pt idx="4">
                  <c:v>Newton Abbot Community Hospital (-)</c:v>
                </c:pt>
                <c:pt idx="5">
                  <c:v>Totnes Hospital (-)</c:v>
                </c:pt>
              </c:strCache>
            </c:strRef>
          </c:cat>
          <c:val>
            <c:numRef>
              <c:f>Sheet1!$G$2:$G$7</c:f>
              <c:numCache>
                <c:formatCode>0.0;;</c:formatCode>
                <c:ptCount val="6"/>
                <c:pt idx="0">
                  <c:v>6.6361713941888558</c:v>
                </c:pt>
                <c:pt idx="1">
                  <c:v>6.6627763628864436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(413)</c:v>
                </c:pt>
                <c:pt idx="1">
                  <c:v>Torbay Hospital (375)</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(413)</c:v>
                </c:pt>
                <c:pt idx="1">
                  <c:v>Torbay Hospital (375)</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(413)</c:v>
                </c:pt>
                <c:pt idx="1">
                  <c:v>Torbay Hospital (375)</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3.3638286058111442</c:v>
                </c:pt>
                <c:pt idx="1">
                  <c:v>3.3372236371135564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(405)</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(405)</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(405)</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(405)</c:v>
                </c:pt>
                <c:pt idx="2">
                  <c:v>Brixham Hospital (-)</c:v>
                </c:pt>
                <c:pt idx="3">
                  <c:v>Dawlish Hospital (-)</c:v>
                </c:pt>
                <c:pt idx="4">
                  <c:v>Newton Abbot Community Hospital (-)</c:v>
                </c:pt>
                <c:pt idx="5">
                  <c:v>Totnes Hospital (-)</c:v>
                </c:pt>
              </c:strCache>
            </c:strRef>
          </c:cat>
          <c:val>
            <c:numRef>
              <c:f>Sheet1!$G$2:$G$7</c:f>
              <c:numCache>
                <c:formatCode>0.0;;</c:formatCode>
                <c:ptCount val="6"/>
                <c:pt idx="0">
                  <c:v>7.9721049409276787</c:v>
                </c:pt>
                <c:pt idx="1">
                  <c:v>8.1426835364736565</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(405)</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(405)</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Torbay Hospital (405)</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2.0278950590723213</c:v>
                </c:pt>
                <c:pt idx="1">
                  <c:v>1.8573164635263435</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Torbay Hospital (207)</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Torbay Hospital (207)</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Torbay Hospital (207)</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Torbay Hospital (207)</c:v>
                </c:pt>
                <c:pt idx="2">
                  <c:v>Brixham Hospital (-)</c:v>
                </c:pt>
                <c:pt idx="3">
                  <c:v>Dawlish Hospital (-)</c:v>
                </c:pt>
                <c:pt idx="4">
                  <c:v>Newton Abbot Community Hospital (-)</c:v>
                </c:pt>
                <c:pt idx="5">
                  <c:v>Totnes Hospital (-)</c:v>
                </c:pt>
              </c:strCache>
            </c:strRef>
          </c:cat>
          <c:val>
            <c:numRef>
              <c:f>Sheet1!$G$2:$G$7</c:f>
              <c:numCache>
                <c:formatCode>0.0;;</c:formatCode>
                <c:ptCount val="6"/>
                <c:pt idx="0">
                  <c:v>7.7618332653835713</c:v>
                </c:pt>
                <c:pt idx="1">
                  <c:v>7.8576925439935286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Torbay Hospital (207)</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Torbay Hospital (207)</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Torbay Hospital (207)</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2.2381667346164287</c:v>
                </c:pt>
                <c:pt idx="1">
                  <c:v>2.1423074560064714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Torbay Hospital (255)</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Torbay Hospital (255)</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Torbay Hospital (255)</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Torbay Hospital (255)</c:v>
                </c:pt>
                <c:pt idx="2">
                  <c:v>Brixham Hospital (-)</c:v>
                </c:pt>
                <c:pt idx="3">
                  <c:v>Dawlish Hospital (-)</c:v>
                </c:pt>
                <c:pt idx="4">
                  <c:v>Newton Abbot Community Hospital (-)</c:v>
                </c:pt>
                <c:pt idx="5">
                  <c:v>Totnes Hospital (-)</c:v>
                </c:pt>
              </c:strCache>
            </c:strRef>
          </c:cat>
          <c:val>
            <c:numRef>
              <c:f>Sheet1!$G$2:$G$7</c:f>
              <c:numCache>
                <c:formatCode>0.0;;</c:formatCode>
                <c:ptCount val="6"/>
                <c:pt idx="0">
                  <c:v>6.0437993263177674</c:v>
                </c:pt>
                <c:pt idx="1">
                  <c:v>6.05268763661579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Torbay Hospital (255)</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Torbay Hospital (255)</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Torbay Hospital (255)</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3.9562006736822326</c:v>
                </c:pt>
                <c:pt idx="1">
                  <c:v>3.94731236338421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Torbay Hospital (445)</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Torbay Hospital (445)</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Torbay Hospital (445)</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Torbay Hospital (445)</c:v>
                </c:pt>
                <c:pt idx="2">
                  <c:v>Brixham Hospital (-)</c:v>
                </c:pt>
                <c:pt idx="3">
                  <c:v>Dawlish Hospital (-)</c:v>
                </c:pt>
                <c:pt idx="4">
                  <c:v>Newton Abbot Community Hospital (-)</c:v>
                </c:pt>
                <c:pt idx="5">
                  <c:v>Totnes Hospital (-)</c:v>
                </c:pt>
              </c:strCache>
            </c:strRef>
          </c:cat>
          <c:val>
            <c:numRef>
              <c:f>Sheet1!$G$2:$G$7</c:f>
              <c:numCache>
                <c:formatCode>0.0;;</c:formatCode>
                <c:ptCount val="6"/>
                <c:pt idx="0">
                  <c:v>9.1980190551115246</c:v>
                </c:pt>
                <c:pt idx="1">
                  <c:v>9.2512121924810558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Torbay Hospital (445)</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Torbay Hospital (445)</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Torbay Hospital (445)</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0.80198094488847538</c:v>
                </c:pt>
                <c:pt idx="1">
                  <c:v>0.74878780751894425</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(484)</c:v>
                </c:pt>
                <c:pt idx="1">
                  <c:v>Torbay Hospital (445)</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(484)</c:v>
                </c:pt>
                <c:pt idx="1">
                  <c:v>Torbay Hospital (445)</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(484)</c:v>
                </c:pt>
                <c:pt idx="1">
                  <c:v>Torbay Hospital (445)</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(484)</c:v>
                </c:pt>
                <c:pt idx="1">
                  <c:v>Torbay Hospital (445)</c:v>
                </c:pt>
                <c:pt idx="2">
                  <c:v>Brixham Hospital (-)</c:v>
                </c:pt>
                <c:pt idx="3">
                  <c:v>Dawlish Hospital (-)</c:v>
                </c:pt>
                <c:pt idx="4">
                  <c:v>Newton Abbot Community Hospital (-)</c:v>
                </c:pt>
                <c:pt idx="5">
                  <c:v>Totnes Hospital (-)</c:v>
                </c:pt>
              </c:strCache>
            </c:strRef>
          </c:cat>
          <c:val>
            <c:numRef>
              <c:f>Sheet1!$G$2:$G$7</c:f>
              <c:numCache>
                <c:formatCode>0.0;;</c:formatCode>
                <c:ptCount val="6"/>
                <c:pt idx="0">
                  <c:v>9.3106942134394988</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(484)</c:v>
                </c:pt>
                <c:pt idx="1">
                  <c:v>Torbay Hospital (445)</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9.3521059859849451</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(484)</c:v>
                </c:pt>
                <c:pt idx="1">
                  <c:v>Torbay Hospital (445)</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(484)</c:v>
                </c:pt>
                <c:pt idx="1">
                  <c:v>Torbay Hospital (445)</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0.68930578656050123</c:v>
                </c:pt>
                <c:pt idx="1">
                  <c:v>0.64789401401505486</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Sheet1!$G$2:$G$7</c:f>
              <c:numCache>
                <c:formatCode>0.0;;</c:formatCode>
                <c:ptCount val="6"/>
                <c:pt idx="0">
                  <c:v>8.3675928519970295</c:v>
                </c:pt>
                <c:pt idx="1">
                  <c:v>8.4760549392954339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Torbay Hospital (446)</c:v>
                </c:pt>
                <c:pt idx="2">
                  <c:v>Brixham Hospital (-)</c:v>
                </c:pt>
                <c:pt idx="3">
                  <c:v>Dawlish Hospital (-)</c:v>
                </c:pt>
                <c:pt idx="4">
                  <c:v>Newton Abbot Community Hospital (-)</c:v>
                </c:pt>
                <c:pt idx="5">
                  <c:v>Totnes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1.6324071480029705</c:v>
                </c:pt>
                <c:pt idx="1">
                  <c:v>1.5239450607045661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6.7474362493356006</c:v>
                </c:pt>
                <c:pt idx="1">
                  <c:v>6.5113302652640019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7.2117154747265966</c:v>
                </c:pt>
                <c:pt idx="1">
                  <c:v>7.1154418728974296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7.3535483825143952</c:v>
                </c:pt>
                <c:pt idx="1">
                  <c:v>6.507069969277425</c:v>
                </c:pt>
                <c:pt idx="2">
                  <c:v>6.562158109523482</c:v>
                </c:pt>
                <c:pt idx="3">
                  <c:v>6.7497459367356223</c:v>
                </c:pt>
                <c:pt idx="4">
                  <c:v>6.5952370225983579</c:v>
                </c:pt>
                <c:pt idx="5">
                  <c:v>6.9998951576493624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6.231935740862145</c:v>
                </c:pt>
                <c:pt idx="1">
                  <c:v>6.3074402578847284</c:v>
                </c:pt>
                <c:pt idx="2">
                  <c:v>6.5256222302314901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8.5089254075509597</c:v>
                </c:pt>
                <c:pt idx="1">
                  <c:v>8.2114940101407008</c:v>
                </c:pt>
                <c:pt idx="2">
                  <c:v>8.6113853389286685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8.4040079994845502</c:v>
                </c:pt>
                <c:pt idx="1">
                  <c:v>8.562110937591294</c:v>
                </c:pt>
                <c:pt idx="2">
                  <c:v>8.6053124426709591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9.1288127179400824</c:v>
                </c:pt>
                <c:pt idx="1">
                  <c:v>8.6370790814543881</c:v>
                </c:pt>
                <c:pt idx="2">
                  <c:v>9.0052716674521207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3.3378381447304508</c:v>
                </c:pt>
                <c:pt idx="1">
                  <c:v>3.5762027862554628</c:v>
                </c:pt>
                <c:pt idx="2">
                  <c:v>3.5282539775912061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9.3425360764988632</c:v>
                </c:pt>
                <c:pt idx="1">
                  <c:v>9.1724627285813654</c:v>
                </c:pt>
                <c:pt idx="2">
                  <c:v>9.2091294014763889</c:v>
                </c:pt>
                <c:pt idx="3">
                  <c:v>9.1749500731018294</c:v>
                </c:pt>
                <c:pt idx="4">
                  <c:v>9.00475236204508</c:v>
                </c:pt>
                <c:pt idx="5">
                  <c:v>9.2018817135343198</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8.6044024699796431</c:v>
                </c:pt>
                <c:pt idx="1">
                  <c:v>8.5676318603046635</c:v>
                </c:pt>
                <c:pt idx="2">
                  <c:v>8.5680104578762961</c:v>
                </c:pt>
                <c:pt idx="3">
                  <c:v>8.4583298142860706</c:v>
                </c:pt>
                <c:pt idx="4">
                  <c:v>8.2666467856163006</c:v>
                </c:pt>
                <c:pt idx="5">
                  <c:v>8.2960753866393784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8.1823865651496934</c:v>
                </c:pt>
                <c:pt idx="1">
                  <c:v>8.3210350174556247</c:v>
                </c:pt>
                <c:pt idx="2">
                  <c:v>8.5093262920096659</c:v>
                </c:pt>
                <c:pt idx="3">
                  <c:v>8.1068680783751521</c:v>
                </c:pt>
                <c:pt idx="4">
                  <c:v>8.2268423861526152</c:v>
                </c:pt>
                <c:pt idx="5">
                  <c:v>8.3342629980028207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7.9859102864158924</c:v>
                </c:pt>
                <c:pt idx="1">
                  <c:v>8.4808244836907622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7.0240590491288328</c:v>
                </c:pt>
                <c:pt idx="1">
                  <c:v>6.7752438009989691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9.3517076435496644</c:v>
                </c:pt>
                <c:pt idx="1">
                  <c:v>9.5624020518404329</c:v>
                </c:pt>
                <c:pt idx="2">
                  <c:v>9.6832087117940961</c:v>
                </c:pt>
                <c:pt idx="3">
                  <c:v>9.276328193485087</c:v>
                </c:pt>
                <c:pt idx="4">
                  <c:v>9.3789016422644007</c:v>
                </c:pt>
                <c:pt idx="5">
                  <c:v>9.3217174960864426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8.7548284120379041</c:v>
                </c:pt>
                <c:pt idx="1">
                  <c:v>8.9944395423205403</c:v>
                </c:pt>
                <c:pt idx="2">
                  <c:v>9.0094238163172413</c:v>
                </c:pt>
                <c:pt idx="3">
                  <c:v>8.8078544440695641</c:v>
                </c:pt>
                <c:pt idx="4">
                  <c:v>8.7674512432763017</c:v>
                </c:pt>
                <c:pt idx="5">
                  <c:v>8.7751005656202938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9.192165143774556</c:v>
                </c:pt>
                <c:pt idx="1">
                  <c:v>9.3376421354211558</c:v>
                </c:pt>
                <c:pt idx="2">
                  <c:v>9.2617514844228985</c:v>
                </c:pt>
                <c:pt idx="3">
                  <c:v>9.2681302206426341</c:v>
                </c:pt>
                <c:pt idx="4">
                  <c:v>8.8683669219260199</c:v>
                </c:pt>
                <c:pt idx="5">
                  <c:v>9.0091050814935176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8.8065433886433198</c:v>
                </c:pt>
                <c:pt idx="1">
                  <c:v>8.9209876063928064</c:v>
                </c:pt>
                <c:pt idx="2">
                  <c:v>8.8314433802244032</c:v>
                </c:pt>
                <c:pt idx="3">
                  <c:v>8.8294407027868225</c:v>
                </c:pt>
                <c:pt idx="4">
                  <c:v>8.7811066623878666</c:v>
                </c:pt>
                <c:pt idx="5">
                  <c:v>8.9513522358980957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8.903741813102469</c:v>
                </c:pt>
                <c:pt idx="1">
                  <c:v>9.0676958265415202</c:v>
                </c:pt>
                <c:pt idx="2">
                  <c:v>8.9948692372850836</c:v>
                </c:pt>
                <c:pt idx="3">
                  <c:v>8.7204145330486611</c:v>
                </c:pt>
                <c:pt idx="4">
                  <c:v>8.9273128750098092</c:v>
                </c:pt>
                <c:pt idx="5">
                  <c:v>8.8314459391983089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9.1375234571359183</c:v>
                </c:pt>
                <c:pt idx="1">
                  <c:v>9.320971895663007</c:v>
                </c:pt>
                <c:pt idx="2">
                  <c:v>9.2464631291328434</c:v>
                </c:pt>
                <c:pt idx="3">
                  <c:v>8.9989670127887926</c:v>
                </c:pt>
                <c:pt idx="4">
                  <c:v>9.049590304908449</c:v>
                </c:pt>
                <c:pt idx="5">
                  <c:v>9.1303370338146745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8.7896277707002515</c:v>
                </c:pt>
                <c:pt idx="1">
                  <c:v>9.0621194848642777</c:v>
                </c:pt>
                <c:pt idx="2">
                  <c:v>8.9076818903989103</c:v>
                </c:pt>
                <c:pt idx="3">
                  <c:v>8.8525331633113105</c:v>
                </c:pt>
                <c:pt idx="4">
                  <c:v>8.7850497899324917</c:v>
                </c:pt>
                <c:pt idx="5">
                  <c:v>8.9064164492988471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7.8720413956443283</c:v>
                </c:pt>
                <c:pt idx="1">
                  <c:v>7.2998724987746986</c:v>
                </c:pt>
                <c:pt idx="2">
                  <c:v>7.3506011050444817</c:v>
                </c:pt>
                <c:pt idx="3">
                  <c:v>7.5668322807012514</c:v>
                </c:pt>
                <c:pt idx="4">
                  <c:v>7.4554464393418156</c:v>
                </c:pt>
                <c:pt idx="5">
                  <c:v>7.8409958683056882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7.8162715239885348</c:v>
                </c:pt>
                <c:pt idx="1">
                  <c:v>7.9292179831755991</c:v>
                </c:pt>
                <c:pt idx="2">
                  <c:v>7.9922337650555448</c:v>
                </c:pt>
                <c:pt idx="3">
                  <c:v>7.8383236315946432</c:v>
                </c:pt>
                <c:pt idx="4">
                  <c:v>7.6249607921479194</c:v>
                </c:pt>
                <c:pt idx="5">
                  <c:v>7.6601507261860498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7.1663285990655252</c:v>
                </c:pt>
                <c:pt idx="1">
                  <c:v>7.420050527272279</c:v>
                </c:pt>
                <c:pt idx="2">
                  <c:v>7.1968228546427753</c:v>
                </c:pt>
                <c:pt idx="3">
                  <c:v>7.0993046360355878</c:v>
                </c:pt>
                <c:pt idx="4">
                  <c:v>7.2052731909676817</c:v>
                </c:pt>
                <c:pt idx="5">
                  <c:v>7.3107964286687768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8.8504391179852817</c:v>
                </c:pt>
                <c:pt idx="1">
                  <c:v>9.1474939585564066</c:v>
                </c:pt>
                <c:pt idx="2">
                  <c:v>8.8472971460473318</c:v>
                </c:pt>
                <c:pt idx="3">
                  <c:v>9.0054987183381332</c:v>
                </c:pt>
                <c:pt idx="4">
                  <c:v>8.8281594036635518</c:v>
                </c:pt>
                <c:pt idx="5">
                  <c:v>8.8413991025436136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7.7658636469832736</c:v>
                </c:pt>
                <c:pt idx="1">
                  <c:v>8.1769061430019345</c:v>
                </c:pt>
                <c:pt idx="2">
                  <c:v>7.9796171804923439</c:v>
                </c:pt>
                <c:pt idx="3">
                  <c:v>7.9224474813081596</c:v>
                </c:pt>
                <c:pt idx="4">
                  <c:v>7.7262159851526793</c:v>
                </c:pt>
                <c:pt idx="5">
                  <c:v>7.8841905456603456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9.4881157862458689</c:v>
                </c:pt>
                <c:pt idx="1">
                  <c:v>9.5033085946636575</c:v>
                </c:pt>
                <c:pt idx="2">
                  <c:v>9.6088202220964547</c:v>
                </c:pt>
                <c:pt idx="3">
                  <c:v>9.532691661720067</c:v>
                </c:pt>
                <c:pt idx="4">
                  <c:v>9.5239670605362559</c:v>
                </c:pt>
                <c:pt idx="5">
                  <c:v>9.5254843409159946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8.9725306389380979</c:v>
                </c:pt>
                <c:pt idx="1">
                  <c:v>9.0048108236410425</c:v>
                </c:pt>
                <c:pt idx="2">
                  <c:v>9.1677986822143271</c:v>
                </c:pt>
                <c:pt idx="3">
                  <c:v>8.9180083948747999</c:v>
                </c:pt>
                <c:pt idx="4">
                  <c:v>8.9495858756429563</c:v>
                </c:pt>
                <c:pt idx="5">
                  <c:v>8.8893857240626613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8.3254037431499093</c:v>
                </c:pt>
                <c:pt idx="1">
                  <c:v>8.2618779569736489</c:v>
                </c:pt>
                <c:pt idx="2">
                  <c:v>8.3390095197339402</c:v>
                </c:pt>
                <c:pt idx="3">
                  <c:v>8.1612491507615008</c:v>
                </c:pt>
                <c:pt idx="4">
                  <c:v>8.309685900415138</c:v>
                </c:pt>
                <c:pt idx="5">
                  <c:v>8.3504779208157931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6.9694297542193846</c:v>
                </c:pt>
                <c:pt idx="1">
                  <c:v>6.0353781263783981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7.3467914544826209</c:v>
                </c:pt>
                <c:pt idx="1">
                  <c:v>7.3389900431832968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7.1249794699298903</c:v>
                </c:pt>
                <c:pt idx="1">
                  <c:v>7.4199899573703938</c:v>
                </c:pt>
                <c:pt idx="2">
                  <c:v>7.2661644589126517</c:v>
                </c:pt>
                <c:pt idx="3">
                  <c:v>6.4851783169663699</c:v>
                </c:pt>
                <c:pt idx="4">
                  <c:v>6.5128642908187908</c:v>
                </c:pt>
                <c:pt idx="5">
                  <c:v>6.7528855943712216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8.7039423959731632</c:v>
                </c:pt>
                <c:pt idx="1">
                  <c:v>8.5210932693568857</c:v>
                </c:pt>
                <c:pt idx="2">
                  <c:v>8.6234831644181362</c:v>
                </c:pt>
                <c:pt idx="3">
                  <c:v>8.0654141474677132</c:v>
                </c:pt>
                <c:pt idx="4">
                  <c:v>8.3777673875894436</c:v>
                </c:pt>
                <c:pt idx="5">
                  <c:v>8.4226824103523938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7.4182452976667923</c:v>
                </c:pt>
                <c:pt idx="1">
                  <c:v>7.0613971408629874</c:v>
                </c:pt>
                <c:pt idx="2">
                  <c:v>7.0916832346566174</c:v>
                </c:pt>
                <c:pt idx="3">
                  <c:v>6.882125848852346</c:v>
                </c:pt>
                <c:pt idx="4">
                  <c:v>6.8940975636300923</c:v>
                </c:pt>
                <c:pt idx="5">
                  <c:v>7.0768109976925189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7.2921781241433452</c:v>
                </c:pt>
                <c:pt idx="1">
                  <c:v>8.4619749661186905</c:v>
                </c:pt>
                <c:pt idx="2">
                  <c:v>8.3669893301812994</c:v>
                </c:pt>
                <c:pt idx="3">
                  <c:v>7.7456970617109899</c:v>
                </c:pt>
                <c:pt idx="4">
                  <c:v>8.0148836258083715</c:v>
                </c:pt>
                <c:pt idx="5">
                  <c:v>7.8277120433669198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9.1551888064244125</c:v>
                </c:pt>
                <c:pt idx="1">
                  <c:v>8.9919238637487062</c:v>
                </c:pt>
                <c:pt idx="2">
                  <c:v>8.9652639748232126</c:v>
                </c:pt>
                <c:pt idx="3">
                  <c:v>8.9500036216760535</c:v>
                </c:pt>
                <c:pt idx="4">
                  <c:v>9.0899771223747141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4.9855803365928733</c:v>
                </c:pt>
                <c:pt idx="1">
                  <c:v>4.8100151510585469</c:v>
                </c:pt>
                <c:pt idx="2">
                  <c:v>4.3923284140179719</c:v>
                </c:pt>
                <c:pt idx="3">
                  <c:v>4.141957344972754</c:v>
                </c:pt>
                <c:pt idx="4">
                  <c:v>4.3893912597354339</c:v>
                </c:pt>
                <c:pt idx="5">
                  <c:v>4.3160853312911351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6.6860565028633383</c:v>
                </c:pt>
                <c:pt idx="1">
                  <c:v>6.8779927067795974</c:v>
                </c:pt>
                <c:pt idx="2">
                  <c:v>6.7211233647535504</c:v>
                </c:pt>
                <c:pt idx="3">
                  <c:v>6.2123569147807629</c:v>
                </c:pt>
                <c:pt idx="4">
                  <c:v>6.3946959120856306</c:v>
                </c:pt>
                <c:pt idx="5">
                  <c:v>6.6361713941888558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8.1808470066191621</c:v>
                </c:pt>
                <c:pt idx="1">
                  <c:v>8.4536205994373734</c:v>
                </c:pt>
                <c:pt idx="2">
                  <c:v>8.0093855682047295</c:v>
                </c:pt>
                <c:pt idx="3">
                  <c:v>7.9392724005608031</c:v>
                </c:pt>
                <c:pt idx="4">
                  <c:v>7.7308622933509978</c:v>
                </c:pt>
                <c:pt idx="5">
                  <c:v>7.9721049409276787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8.4682336110957959</c:v>
                </c:pt>
                <c:pt idx="1">
                  <c:v>8.320211004449833</c:v>
                </c:pt>
                <c:pt idx="2">
                  <c:v>8.410807873847741</c:v>
                </c:pt>
                <c:pt idx="3">
                  <c:v>7.2814864023423507</c:v>
                </c:pt>
                <c:pt idx="4">
                  <c:v>7.7018105798289032</c:v>
                </c:pt>
                <c:pt idx="5">
                  <c:v>7.7618332653835713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6.5976609837343307</c:v>
                </c:pt>
                <c:pt idx="1">
                  <c:v>6.0437993263177674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9.1731304476409061</c:v>
                </c:pt>
                <c:pt idx="1">
                  <c:v>9.1584077526338561</c:v>
                </c:pt>
                <c:pt idx="2">
                  <c:v>9.1980190551115246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9.2360263776643308</c:v>
                </c:pt>
                <c:pt idx="1">
                  <c:v>9.3714036652059569</c:v>
                </c:pt>
                <c:pt idx="2">
                  <c:v>9.3584676150966732</c:v>
                </c:pt>
                <c:pt idx="3">
                  <c:v>9.3145255537681706</c:v>
                </c:pt>
                <c:pt idx="4">
                  <c:v>9.1235144922061817</c:v>
                </c:pt>
                <c:pt idx="5">
                  <c:v>9.3106942134394988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8.2856111091780669</c:v>
                </c:pt>
                <c:pt idx="1">
                  <c:v>8.299038414663892</c:v>
                </c:pt>
                <c:pt idx="2">
                  <c:v>8.3383030981421822</c:v>
                </c:pt>
                <c:pt idx="3">
                  <c:v>8.2595557585198591</c:v>
                </c:pt>
                <c:pt idx="4">
                  <c:v>8.2024840563692774</c:v>
                </c:pt>
                <c:pt idx="5">
                  <c:v>8.3675928519970295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84560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RA9 | Torbay and South Devon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84560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RA9 | Torbay and South Devon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RA9 | Torbay and South Devon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Torbay and South Devon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19941626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29015780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86%</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492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87450421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88034329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80483952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5467158"/>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32325776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14325515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516902803"/>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981045630"/>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85592173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Torbay and South Devon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Torbay and South Devon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492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Cultural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eat:</a:t>
            </a:r>
            <a:r>
              <a:rPr lang="en-GB" sz="1250">
                <a:solidFill>
                  <a:prstClr val="black"/>
                </a:solidFill>
                <a:latin typeface="Arial"/>
              </a:rPr>
              <a:t> </a:t>
            </a:r>
            <a:r>
              <a:rPr lang="en-GB" sz="1250" b="0">
                <a:solidFill>
                  <a:prstClr val="black"/>
                </a:solidFill>
                <a:latin typeface="Arial"/>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lang="en-GB" sz="1250" b="0" noProof="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enough support to recover/manage condition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4465189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934963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17251331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2785478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500057688"/>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404541130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69656123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0278407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5197365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798240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97290307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2602256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51520830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59579612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16070452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148919078"/>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36618806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8120750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741054119"/>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1566886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29368337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726957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33104396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4801564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58206816"/>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987161773"/>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65139079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31213296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94298698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5081115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638308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027579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94639330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38333988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533989350"/>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35259217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32415390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2488953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9765207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351263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929898876"/>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11519914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911506265"/>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57582059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69116655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28539857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5707629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6477072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691321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290716515"/>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4247166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194833023"/>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19388285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9349259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93976073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4380238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65884429"/>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89057722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49293684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911853335"/>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26201423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563177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18774257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2298890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60740362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99751808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76840201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373397411"/>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0847786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02648304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9245932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389402013"/>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2804650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750941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97783409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9052082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41520105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72252901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60752770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4758842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897294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319971602"/>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625855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66598858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24833603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91851427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7452538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891493962"/>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5644001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536033824"/>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51302081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6681692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87694423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6015718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982156517"/>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965099766"/>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4027309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21484152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8819103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666742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63774413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48944767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47867035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5684980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9258562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47570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08062295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41705948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445742986"/>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6327167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1524508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676660423"/>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226838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635887957"/>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80799797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7751564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021476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4868793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3275380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86018008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9734672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6439001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6200920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2507724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7292242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6117590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8414494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1614728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6598835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4683597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7526366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4208711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9173308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1957217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4642721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6369779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2962441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4421961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704915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5566024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9749065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531665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6803495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7890853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2442916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0924012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4004116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8933841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8727111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2673006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2207067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0444302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3030630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42665567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055363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8343678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47995827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1862578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1854733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384240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3098029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5876194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4176417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5026152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2608864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8986712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5647574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763066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40628781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685097309"/>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05078076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9146849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85488055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9695413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6102133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12683851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58595739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946348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90618597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6110561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347692167"/>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6879837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8805221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98306367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94126200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3239912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39851393"/>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610050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246644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42182223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84072454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57987610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14417470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27974584"/>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1989108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932018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8019222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5383595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3759650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257231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5685752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087048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9676668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465414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2870071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547558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4490769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464964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2644543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489459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189784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6725520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0602973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173150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097538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2813995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896766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192524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684507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764976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4862658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38551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2016813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718180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38254919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22473019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00444731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808068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840398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05336327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668343975"/>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517584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109673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77440756"/>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85487065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928132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2843406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726214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415223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863671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5511514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565537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554968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4566989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9104206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8416858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52839724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729022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6317353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7417010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3792071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313991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552076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16263</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Torbay and South Devon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2026-09-02T12:41:46Z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